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5" r:id="rId4"/>
  </p:sldMasterIdLst>
  <p:notesMasterIdLst>
    <p:notesMasterId r:id="rId26"/>
  </p:notesMasterIdLst>
  <p:sldIdLst>
    <p:sldId id="2076137120" r:id="rId5"/>
    <p:sldId id="2076137272" r:id="rId6"/>
    <p:sldId id="2076137143" r:id="rId7"/>
    <p:sldId id="2076137153" r:id="rId8"/>
    <p:sldId id="2076137264" r:id="rId9"/>
    <p:sldId id="2076137254" r:id="rId10"/>
    <p:sldId id="2076137138" r:id="rId11"/>
    <p:sldId id="2076137255" r:id="rId12"/>
    <p:sldId id="2076137268" r:id="rId13"/>
    <p:sldId id="2076137256" r:id="rId14"/>
    <p:sldId id="2076137270" r:id="rId15"/>
    <p:sldId id="2076137274" r:id="rId16"/>
    <p:sldId id="2076137275" r:id="rId17"/>
    <p:sldId id="2076137273" r:id="rId18"/>
    <p:sldId id="2076137265" r:id="rId19"/>
    <p:sldId id="2076137258" r:id="rId20"/>
    <p:sldId id="2076137276" r:id="rId21"/>
    <p:sldId id="2076137266" r:id="rId22"/>
    <p:sldId id="2076137277" r:id="rId23"/>
    <p:sldId id="2076137271" r:id="rId24"/>
    <p:sldId id="2076137279" r:id="rId25"/>
  </p:sldIdLst>
  <p:sldSz cx="24382413" cy="13716000"/>
  <p:notesSz cx="6858000" cy="9144000"/>
  <p:defaultTextStyle>
    <a:defPPr>
      <a:defRPr lang="en-US"/>
    </a:defPPr>
    <a:lvl1pPr marL="0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62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529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791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053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315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578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840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102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B62DAF-977D-4596-A625-6705D7B6040A}">
          <p14:sldIdLst>
            <p14:sldId id="2076137120"/>
            <p14:sldId id="2076137272"/>
            <p14:sldId id="2076137143"/>
            <p14:sldId id="2076137153"/>
            <p14:sldId id="2076137264"/>
            <p14:sldId id="2076137254"/>
            <p14:sldId id="2076137138"/>
            <p14:sldId id="2076137255"/>
            <p14:sldId id="2076137268"/>
            <p14:sldId id="2076137256"/>
            <p14:sldId id="2076137270"/>
            <p14:sldId id="2076137274"/>
            <p14:sldId id="2076137275"/>
            <p14:sldId id="2076137273"/>
            <p14:sldId id="2076137265"/>
            <p14:sldId id="2076137258"/>
            <p14:sldId id="2076137276"/>
            <p14:sldId id="2076137266"/>
            <p14:sldId id="2076137277"/>
            <p14:sldId id="2076137271"/>
            <p14:sldId id="2076137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12E3D9-1530-B0F9-9E1C-42B2EBDE3FFB}" name="Jessica Bermel" initials="JB" userId="S::jessica.bermel@orchestry.com::2647b408-2894-4142-982f-76a3192033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26F"/>
    <a:srgbClr val="55B078"/>
    <a:srgbClr val="12171A"/>
    <a:srgbClr val="2A343C"/>
    <a:srgbClr val="00576C"/>
    <a:srgbClr val="007692"/>
    <a:srgbClr val="88AA50"/>
    <a:srgbClr val="307D65"/>
    <a:srgbClr val="254F4E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4983" autoAdjust="0"/>
  </p:normalViewPr>
  <p:slideViewPr>
    <p:cSldViewPr>
      <p:cViewPr varScale="1">
        <p:scale>
          <a:sx n="46" d="100"/>
          <a:sy n="46" d="100"/>
        </p:scale>
        <p:origin x="7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Henry" userId="fcbec7de-9864-48b5-b515-113b537f1d7b" providerId="ADAL" clId="{84C00E38-4915-4C42-A787-E70DC6D6CE5B}"/>
    <pc:docChg chg="undo custSel addSld delSld modSld sldOrd modSection modShowInfo">
      <pc:chgData name="Alex Henry" userId="fcbec7de-9864-48b5-b515-113b537f1d7b" providerId="ADAL" clId="{84C00E38-4915-4C42-A787-E70DC6D6CE5B}" dt="2024-08-14T15:58:26.145" v="1039" actId="729"/>
      <pc:docMkLst>
        <pc:docMk/>
      </pc:docMkLst>
      <pc:sldChg chg="delSp modSp mod">
        <pc:chgData name="Alex Henry" userId="fcbec7de-9864-48b5-b515-113b537f1d7b" providerId="ADAL" clId="{84C00E38-4915-4C42-A787-E70DC6D6CE5B}" dt="2024-08-13T16:55:23.922" v="727" actId="207"/>
        <pc:sldMkLst>
          <pc:docMk/>
          <pc:sldMk cId="3605633043" sldId="2076137120"/>
        </pc:sldMkLst>
        <pc:spChg chg="del">
          <ac:chgData name="Alex Henry" userId="fcbec7de-9864-48b5-b515-113b537f1d7b" providerId="ADAL" clId="{84C00E38-4915-4C42-A787-E70DC6D6CE5B}" dt="2024-08-13T16:53:57.645" v="560" actId="478"/>
          <ac:spMkLst>
            <pc:docMk/>
            <pc:sldMk cId="3605633043" sldId="2076137120"/>
            <ac:spMk id="20" creationId="{FA3407CC-D72C-AC08-A2FB-9FC0DDCBB38C}"/>
          </ac:spMkLst>
        </pc:spChg>
        <pc:spChg chg="mod">
          <ac:chgData name="Alex Henry" userId="fcbec7de-9864-48b5-b515-113b537f1d7b" providerId="ADAL" clId="{84C00E38-4915-4C42-A787-E70DC6D6CE5B}" dt="2024-08-13T16:55:23.922" v="727" actId="207"/>
          <ac:spMkLst>
            <pc:docMk/>
            <pc:sldMk cId="3605633043" sldId="2076137120"/>
            <ac:spMk id="21" creationId="{C498728A-00C7-0577-61D9-4F3CD72E64B2}"/>
          </ac:spMkLst>
        </pc:spChg>
        <pc:spChg chg="del">
          <ac:chgData name="Alex Henry" userId="fcbec7de-9864-48b5-b515-113b537f1d7b" providerId="ADAL" clId="{84C00E38-4915-4C42-A787-E70DC6D6CE5B}" dt="2024-08-13T16:53:55.534" v="559" actId="478"/>
          <ac:spMkLst>
            <pc:docMk/>
            <pc:sldMk cId="3605633043" sldId="2076137120"/>
            <ac:spMk id="22" creationId="{B648B55F-DA39-57B1-91CE-7BAFF3B0FF5E}"/>
          </ac:spMkLst>
        </pc:spChg>
        <pc:grpChg chg="del">
          <ac:chgData name="Alex Henry" userId="fcbec7de-9864-48b5-b515-113b537f1d7b" providerId="ADAL" clId="{84C00E38-4915-4C42-A787-E70DC6D6CE5B}" dt="2024-08-13T16:53:58.853" v="561" actId="478"/>
          <ac:grpSpMkLst>
            <pc:docMk/>
            <pc:sldMk cId="3605633043" sldId="2076137120"/>
            <ac:grpSpMk id="9" creationId="{16DB0EB1-315D-34E1-E9BC-F48026779742}"/>
          </ac:grpSpMkLst>
        </pc:grpChg>
      </pc:sldChg>
      <pc:sldChg chg="addSp delSp modSp mod ord">
        <pc:chgData name="Alex Henry" userId="fcbec7de-9864-48b5-b515-113b537f1d7b" providerId="ADAL" clId="{84C00E38-4915-4C42-A787-E70DC6D6CE5B}" dt="2024-08-13T18:50:22.233" v="996" actId="12788"/>
        <pc:sldMkLst>
          <pc:docMk/>
          <pc:sldMk cId="1435503232" sldId="2076137138"/>
        </pc:sldMkLst>
        <pc:spChg chg="del">
          <ac:chgData name="Alex Henry" userId="fcbec7de-9864-48b5-b515-113b537f1d7b" providerId="ADAL" clId="{84C00E38-4915-4C42-A787-E70DC6D6CE5B}" dt="2024-08-13T14:41:11.603" v="6" actId="478"/>
          <ac:spMkLst>
            <pc:docMk/>
            <pc:sldMk cId="1435503232" sldId="2076137138"/>
            <ac:spMk id="16" creationId="{95C741DD-78D5-9B13-2B24-C9294873E74E}"/>
          </ac:spMkLst>
        </pc:spChg>
        <pc:spChg chg="mod">
          <ac:chgData name="Alex Henry" userId="fcbec7de-9864-48b5-b515-113b537f1d7b" providerId="ADAL" clId="{84C00E38-4915-4C42-A787-E70DC6D6CE5B}" dt="2024-08-13T18:49:53.879" v="989" actId="20577"/>
          <ac:spMkLst>
            <pc:docMk/>
            <pc:sldMk cId="1435503232" sldId="2076137138"/>
            <ac:spMk id="21" creationId="{5F82E77A-EFCE-0828-9183-80502A2945B1}"/>
          </ac:spMkLst>
        </pc:spChg>
        <pc:spChg chg="del">
          <ac:chgData name="Alex Henry" userId="fcbec7de-9864-48b5-b515-113b537f1d7b" providerId="ADAL" clId="{84C00E38-4915-4C42-A787-E70DC6D6CE5B}" dt="2024-08-13T14:41:09.730" v="4" actId="478"/>
          <ac:spMkLst>
            <pc:docMk/>
            <pc:sldMk cId="1435503232" sldId="2076137138"/>
            <ac:spMk id="54" creationId="{0F91E961-7894-9E7D-F327-F4E35BE57353}"/>
          </ac:spMkLst>
        </pc:spChg>
        <pc:grpChg chg="del">
          <ac:chgData name="Alex Henry" userId="fcbec7de-9864-48b5-b515-113b537f1d7b" providerId="ADAL" clId="{84C00E38-4915-4C42-A787-E70DC6D6CE5B}" dt="2024-08-13T14:41:10.254" v="5" actId="478"/>
          <ac:grpSpMkLst>
            <pc:docMk/>
            <pc:sldMk cId="1435503232" sldId="2076137138"/>
            <ac:grpSpMk id="17" creationId="{549C3579-6C28-A153-7A0B-42118CF3385C}"/>
          </ac:grpSpMkLst>
        </pc:grpChg>
        <pc:picChg chg="add mod">
          <ac:chgData name="Alex Henry" userId="fcbec7de-9864-48b5-b515-113b537f1d7b" providerId="ADAL" clId="{84C00E38-4915-4C42-A787-E70DC6D6CE5B}" dt="2024-08-13T18:50:22.233" v="996" actId="12788"/>
          <ac:picMkLst>
            <pc:docMk/>
            <pc:sldMk cId="1435503232" sldId="2076137138"/>
            <ac:picMk id="3" creationId="{A3E72A18-9616-A505-2D8E-46F4EE3207EF}"/>
          </ac:picMkLst>
        </pc:picChg>
      </pc:sldChg>
      <pc:sldChg chg="modSp mod">
        <pc:chgData name="Alex Henry" userId="fcbec7de-9864-48b5-b515-113b537f1d7b" providerId="ADAL" clId="{84C00E38-4915-4C42-A787-E70DC6D6CE5B}" dt="2024-08-13T18:36:33.642" v="782" actId="1076"/>
        <pc:sldMkLst>
          <pc:docMk/>
          <pc:sldMk cId="1174209178" sldId="2076137143"/>
        </pc:sldMkLst>
        <pc:spChg chg="mod">
          <ac:chgData name="Alex Henry" userId="fcbec7de-9864-48b5-b515-113b537f1d7b" providerId="ADAL" clId="{84C00E38-4915-4C42-A787-E70DC6D6CE5B}" dt="2024-08-13T18:36:30.915" v="781" actId="1076"/>
          <ac:spMkLst>
            <pc:docMk/>
            <pc:sldMk cId="1174209178" sldId="2076137143"/>
            <ac:spMk id="11" creationId="{731808C8-C31A-7A6E-7D8C-B927B1D10F03}"/>
          </ac:spMkLst>
        </pc:spChg>
        <pc:spChg chg="mod">
          <ac:chgData name="Alex Henry" userId="fcbec7de-9864-48b5-b515-113b537f1d7b" providerId="ADAL" clId="{84C00E38-4915-4C42-A787-E70DC6D6CE5B}" dt="2024-08-13T18:36:33.642" v="782" actId="1076"/>
          <ac:spMkLst>
            <pc:docMk/>
            <pc:sldMk cId="1174209178" sldId="2076137143"/>
            <ac:spMk id="27" creationId="{5C11FF2E-E0AF-56F0-56DB-029910718D5F}"/>
          </ac:spMkLst>
        </pc:spChg>
      </pc:sldChg>
      <pc:sldChg chg="modSp mod">
        <pc:chgData name="Alex Henry" userId="fcbec7de-9864-48b5-b515-113b537f1d7b" providerId="ADAL" clId="{84C00E38-4915-4C42-A787-E70DC6D6CE5B}" dt="2024-08-13T18:46:50.013" v="845" actId="20577"/>
        <pc:sldMkLst>
          <pc:docMk/>
          <pc:sldMk cId="723902582" sldId="2076137254"/>
        </pc:sldMkLst>
        <pc:spChg chg="mod">
          <ac:chgData name="Alex Henry" userId="fcbec7de-9864-48b5-b515-113b537f1d7b" providerId="ADAL" clId="{84C00E38-4915-4C42-A787-E70DC6D6CE5B}" dt="2024-08-13T18:46:50.013" v="845" actId="20577"/>
          <ac:spMkLst>
            <pc:docMk/>
            <pc:sldMk cId="723902582" sldId="2076137254"/>
            <ac:spMk id="11" creationId="{086A322F-AEE8-830F-62D8-8707EE5939AD}"/>
          </ac:spMkLst>
        </pc:spChg>
      </pc:sldChg>
      <pc:sldChg chg="modSp mod">
        <pc:chgData name="Alex Henry" userId="fcbec7de-9864-48b5-b515-113b537f1d7b" providerId="ADAL" clId="{84C00E38-4915-4C42-A787-E70DC6D6CE5B}" dt="2024-08-13T18:46:57.968" v="850" actId="20577"/>
        <pc:sldMkLst>
          <pc:docMk/>
          <pc:sldMk cId="2373356545" sldId="2076137255"/>
        </pc:sldMkLst>
        <pc:spChg chg="mod">
          <ac:chgData name="Alex Henry" userId="fcbec7de-9864-48b5-b515-113b537f1d7b" providerId="ADAL" clId="{84C00E38-4915-4C42-A787-E70DC6D6CE5B}" dt="2024-08-13T18:46:57.968" v="850" actId="20577"/>
          <ac:spMkLst>
            <pc:docMk/>
            <pc:sldMk cId="2373356545" sldId="2076137255"/>
            <ac:spMk id="11" creationId="{086A322F-AEE8-830F-62D8-8707EE5939AD}"/>
          </ac:spMkLst>
        </pc:spChg>
      </pc:sldChg>
      <pc:sldChg chg="modSp mod ord">
        <pc:chgData name="Alex Henry" userId="fcbec7de-9864-48b5-b515-113b537f1d7b" providerId="ADAL" clId="{84C00E38-4915-4C42-A787-E70DC6D6CE5B}" dt="2024-08-13T18:47:44.751" v="873" actId="1076"/>
        <pc:sldMkLst>
          <pc:docMk/>
          <pc:sldMk cId="1541772260" sldId="2076137256"/>
        </pc:sldMkLst>
        <pc:spChg chg="mod">
          <ac:chgData name="Alex Henry" userId="fcbec7de-9864-48b5-b515-113b537f1d7b" providerId="ADAL" clId="{84C00E38-4915-4C42-A787-E70DC6D6CE5B}" dt="2024-08-13T18:47:44.751" v="873" actId="1076"/>
          <ac:spMkLst>
            <pc:docMk/>
            <pc:sldMk cId="1541772260" sldId="2076137256"/>
            <ac:spMk id="11" creationId="{086A322F-AEE8-830F-62D8-8707EE5939AD}"/>
          </ac:spMkLst>
        </pc:spChg>
      </pc:sldChg>
      <pc:sldChg chg="del">
        <pc:chgData name="Alex Henry" userId="fcbec7de-9864-48b5-b515-113b537f1d7b" providerId="ADAL" clId="{84C00E38-4915-4C42-A787-E70DC6D6CE5B}" dt="2024-08-13T14:43:30" v="190" actId="47"/>
        <pc:sldMkLst>
          <pc:docMk/>
          <pc:sldMk cId="1764953355" sldId="2076137257"/>
        </pc:sldMkLst>
      </pc:sldChg>
      <pc:sldChg chg="modSp mod">
        <pc:chgData name="Alex Henry" userId="fcbec7de-9864-48b5-b515-113b537f1d7b" providerId="ADAL" clId="{84C00E38-4915-4C42-A787-E70DC6D6CE5B}" dt="2024-08-13T18:49:07.808" v="931" actId="20577"/>
        <pc:sldMkLst>
          <pc:docMk/>
          <pc:sldMk cId="2508852575" sldId="2076137258"/>
        </pc:sldMkLst>
        <pc:spChg chg="mod">
          <ac:chgData name="Alex Henry" userId="fcbec7de-9864-48b5-b515-113b537f1d7b" providerId="ADAL" clId="{84C00E38-4915-4C42-A787-E70DC6D6CE5B}" dt="2024-08-13T18:49:07.808" v="931" actId="20577"/>
          <ac:spMkLst>
            <pc:docMk/>
            <pc:sldMk cId="2508852575" sldId="2076137258"/>
            <ac:spMk id="11" creationId="{086A322F-AEE8-830F-62D8-8707EE5939AD}"/>
          </ac:spMkLst>
        </pc:spChg>
      </pc:sldChg>
      <pc:sldChg chg="addSp delSp del mod">
        <pc:chgData name="Alex Henry" userId="fcbec7de-9864-48b5-b515-113b537f1d7b" providerId="ADAL" clId="{84C00E38-4915-4C42-A787-E70DC6D6CE5B}" dt="2024-08-13T14:41:34.790" v="45" actId="47"/>
        <pc:sldMkLst>
          <pc:docMk/>
          <pc:sldMk cId="1478394039" sldId="2076137259"/>
        </pc:sldMkLst>
        <pc:picChg chg="add del">
          <ac:chgData name="Alex Henry" userId="fcbec7de-9864-48b5-b515-113b537f1d7b" providerId="ADAL" clId="{84C00E38-4915-4C42-A787-E70DC6D6CE5B}" dt="2024-08-13T14:41:20.887" v="42" actId="21"/>
          <ac:picMkLst>
            <pc:docMk/>
            <pc:sldMk cId="1478394039" sldId="2076137259"/>
            <ac:picMk id="3" creationId="{A3E72A18-9616-A505-2D8E-46F4EE3207EF}"/>
          </ac:picMkLst>
        </pc:picChg>
      </pc:sldChg>
      <pc:sldChg chg="del">
        <pc:chgData name="Alex Henry" userId="fcbec7de-9864-48b5-b515-113b537f1d7b" providerId="ADAL" clId="{84C00E38-4915-4C42-A787-E70DC6D6CE5B}" dt="2024-08-13T14:41:45.320" v="53" actId="47"/>
        <pc:sldMkLst>
          <pc:docMk/>
          <pc:sldMk cId="3845081410" sldId="2076137260"/>
        </pc:sldMkLst>
      </pc:sldChg>
      <pc:sldChg chg="del">
        <pc:chgData name="Alex Henry" userId="fcbec7de-9864-48b5-b515-113b537f1d7b" providerId="ADAL" clId="{84C00E38-4915-4C42-A787-E70DC6D6CE5B}" dt="2024-08-13T14:41:46.522" v="54" actId="47"/>
        <pc:sldMkLst>
          <pc:docMk/>
          <pc:sldMk cId="2301467087" sldId="2076137261"/>
        </pc:sldMkLst>
      </pc:sldChg>
      <pc:sldChg chg="del">
        <pc:chgData name="Alex Henry" userId="fcbec7de-9864-48b5-b515-113b537f1d7b" providerId="ADAL" clId="{84C00E38-4915-4C42-A787-E70DC6D6CE5B}" dt="2024-08-13T14:43:17.032" v="186" actId="47"/>
        <pc:sldMkLst>
          <pc:docMk/>
          <pc:sldMk cId="962322260" sldId="2076137262"/>
        </pc:sldMkLst>
      </pc:sldChg>
      <pc:sldChg chg="add">
        <pc:chgData name="Alex Henry" userId="fcbec7de-9864-48b5-b515-113b537f1d7b" providerId="ADAL" clId="{84C00E38-4915-4C42-A787-E70DC6D6CE5B}" dt="2024-08-13T14:41:01.872" v="1" actId="2890"/>
        <pc:sldMkLst>
          <pc:docMk/>
          <pc:sldMk cId="3859869832" sldId="2076137263"/>
        </pc:sldMkLst>
      </pc:sldChg>
      <pc:sldChg chg="addSp delSp modSp add mod ord">
        <pc:chgData name="Alex Henry" userId="fcbec7de-9864-48b5-b515-113b537f1d7b" providerId="ADAL" clId="{84C00E38-4915-4C42-A787-E70DC6D6CE5B}" dt="2024-08-13T14:46:35.620" v="261" actId="108"/>
        <pc:sldMkLst>
          <pc:docMk/>
          <pc:sldMk cId="4285606434" sldId="2076137264"/>
        </pc:sldMkLst>
        <pc:spChg chg="mod">
          <ac:chgData name="Alex Henry" userId="fcbec7de-9864-48b5-b515-113b537f1d7b" providerId="ADAL" clId="{84C00E38-4915-4C42-A787-E70DC6D6CE5B}" dt="2024-08-13T14:43:42.707" v="247" actId="20577"/>
          <ac:spMkLst>
            <pc:docMk/>
            <pc:sldMk cId="4285606434" sldId="2076137264"/>
            <ac:spMk id="21" creationId="{5F82E77A-EFCE-0828-9183-80502A2945B1}"/>
          </ac:spMkLst>
        </pc:spChg>
        <pc:picChg chg="del">
          <ac:chgData name="Alex Henry" userId="fcbec7de-9864-48b5-b515-113b537f1d7b" providerId="ADAL" clId="{84C00E38-4915-4C42-A787-E70DC6D6CE5B}" dt="2024-08-13T14:41:39.662" v="47" actId="478"/>
          <ac:picMkLst>
            <pc:docMk/>
            <pc:sldMk cId="4285606434" sldId="2076137264"/>
            <ac:picMk id="3" creationId="{A3E72A18-9616-A505-2D8E-46F4EE3207EF}"/>
          </ac:picMkLst>
        </pc:picChg>
        <pc:picChg chg="add mod">
          <ac:chgData name="Alex Henry" userId="fcbec7de-9864-48b5-b515-113b537f1d7b" providerId="ADAL" clId="{84C00E38-4915-4C42-A787-E70DC6D6CE5B}" dt="2024-08-13T14:46:35.620" v="261" actId="108"/>
          <ac:picMkLst>
            <pc:docMk/>
            <pc:sldMk cId="4285606434" sldId="2076137264"/>
            <ac:picMk id="4" creationId="{D8EA6391-8623-A0CC-4F7F-BDC5C553BD53}"/>
          </ac:picMkLst>
        </pc:picChg>
      </pc:sldChg>
      <pc:sldChg chg="addSp modSp add mod ord">
        <pc:chgData name="Alex Henry" userId="fcbec7de-9864-48b5-b515-113b537f1d7b" providerId="ADAL" clId="{84C00E38-4915-4C42-A787-E70DC6D6CE5B}" dt="2024-08-13T18:49:22.767" v="956" actId="20577"/>
        <pc:sldMkLst>
          <pc:docMk/>
          <pc:sldMk cId="2759406618" sldId="2076137265"/>
        </pc:sldMkLst>
        <pc:spChg chg="mod">
          <ac:chgData name="Alex Henry" userId="fcbec7de-9864-48b5-b515-113b537f1d7b" providerId="ADAL" clId="{84C00E38-4915-4C42-A787-E70DC6D6CE5B}" dt="2024-08-13T18:49:22.767" v="956" actId="20577"/>
          <ac:spMkLst>
            <pc:docMk/>
            <pc:sldMk cId="2759406618" sldId="2076137265"/>
            <ac:spMk id="21" creationId="{5F82E77A-EFCE-0828-9183-80502A2945B1}"/>
          </ac:spMkLst>
        </pc:spChg>
        <pc:picChg chg="add mod">
          <ac:chgData name="Alex Henry" userId="fcbec7de-9864-48b5-b515-113b537f1d7b" providerId="ADAL" clId="{84C00E38-4915-4C42-A787-E70DC6D6CE5B}" dt="2024-08-13T16:40:06.336" v="393" actId="12788"/>
          <ac:picMkLst>
            <pc:docMk/>
            <pc:sldMk cId="2759406618" sldId="2076137265"/>
            <ac:picMk id="3" creationId="{63809760-CFAB-1FFA-CBF2-3BD3A0B9F4B7}"/>
          </ac:picMkLst>
        </pc:picChg>
      </pc:sldChg>
      <pc:sldChg chg="addSp modSp add mod ord setBg">
        <pc:chgData name="Alex Henry" userId="fcbec7de-9864-48b5-b515-113b537f1d7b" providerId="ADAL" clId="{84C00E38-4915-4C42-A787-E70DC6D6CE5B}" dt="2024-08-13T18:49:14.208" v="944" actId="20577"/>
        <pc:sldMkLst>
          <pc:docMk/>
          <pc:sldMk cId="1106299982" sldId="2076137266"/>
        </pc:sldMkLst>
        <pc:spChg chg="mod">
          <ac:chgData name="Alex Henry" userId="fcbec7de-9864-48b5-b515-113b537f1d7b" providerId="ADAL" clId="{84C00E38-4915-4C42-A787-E70DC6D6CE5B}" dt="2024-08-13T18:49:14.208" v="944" actId="20577"/>
          <ac:spMkLst>
            <pc:docMk/>
            <pc:sldMk cId="1106299982" sldId="2076137266"/>
            <ac:spMk id="21" creationId="{5F82E77A-EFCE-0828-9183-80502A2945B1}"/>
          </ac:spMkLst>
        </pc:spChg>
        <pc:picChg chg="add mod">
          <ac:chgData name="Alex Henry" userId="fcbec7de-9864-48b5-b515-113b537f1d7b" providerId="ADAL" clId="{84C00E38-4915-4C42-A787-E70DC6D6CE5B}" dt="2024-08-13T16:42:08.345" v="400" actId="12788"/>
          <ac:picMkLst>
            <pc:docMk/>
            <pc:sldMk cId="1106299982" sldId="2076137266"/>
            <ac:picMk id="3" creationId="{105C3F82-837C-891C-F1C5-0FD7668FC904}"/>
          </ac:picMkLst>
        </pc:picChg>
      </pc:sldChg>
      <pc:sldChg chg="addSp modSp add mod ord setBg modShow">
        <pc:chgData name="Alex Henry" userId="fcbec7de-9864-48b5-b515-113b537f1d7b" providerId="ADAL" clId="{84C00E38-4915-4C42-A787-E70DC6D6CE5B}" dt="2024-08-13T18:49:39.390" v="966"/>
        <pc:sldMkLst>
          <pc:docMk/>
          <pc:sldMk cId="2365483357" sldId="2076137267"/>
        </pc:sldMkLst>
        <pc:picChg chg="add mod">
          <ac:chgData name="Alex Henry" userId="fcbec7de-9864-48b5-b515-113b537f1d7b" providerId="ADAL" clId="{84C00E38-4915-4C42-A787-E70DC6D6CE5B}" dt="2024-08-13T16:35:21.848" v="369" actId="12788"/>
          <ac:picMkLst>
            <pc:docMk/>
            <pc:sldMk cId="2365483357" sldId="2076137267"/>
            <ac:picMk id="3" creationId="{875CE3BD-6BCC-D9E0-59BB-4364DEAC63E1}"/>
          </ac:picMkLst>
        </pc:picChg>
      </pc:sldChg>
      <pc:sldChg chg="addSp modSp add mod ord setBg modShow">
        <pc:chgData name="Alex Henry" userId="fcbec7de-9864-48b5-b515-113b537f1d7b" providerId="ADAL" clId="{84C00E38-4915-4C42-A787-E70DC6D6CE5B}" dt="2024-08-13T18:50:34.646" v="998" actId="12788"/>
        <pc:sldMkLst>
          <pc:docMk/>
          <pc:sldMk cId="1769314942" sldId="2076137268"/>
        </pc:sldMkLst>
        <pc:spChg chg="mod">
          <ac:chgData name="Alex Henry" userId="fcbec7de-9864-48b5-b515-113b537f1d7b" providerId="ADAL" clId="{84C00E38-4915-4C42-A787-E70DC6D6CE5B}" dt="2024-08-13T18:49:47.049" v="973" actId="20577"/>
          <ac:spMkLst>
            <pc:docMk/>
            <pc:sldMk cId="1769314942" sldId="2076137268"/>
            <ac:spMk id="21" creationId="{5F82E77A-EFCE-0828-9183-80502A2945B1}"/>
          </ac:spMkLst>
        </pc:spChg>
        <pc:picChg chg="add mod">
          <ac:chgData name="Alex Henry" userId="fcbec7de-9864-48b5-b515-113b537f1d7b" providerId="ADAL" clId="{84C00E38-4915-4C42-A787-E70DC6D6CE5B}" dt="2024-08-13T18:50:34.646" v="998" actId="12788"/>
          <ac:picMkLst>
            <pc:docMk/>
            <pc:sldMk cId="1769314942" sldId="2076137268"/>
            <ac:picMk id="3" creationId="{E59C8C75-50EF-4E43-D314-4A9FCCAB0E34}"/>
          </ac:picMkLst>
        </pc:picChg>
      </pc:sldChg>
      <pc:sldChg chg="addSp modSp add mod ord modShow">
        <pc:chgData name="Alex Henry" userId="fcbec7de-9864-48b5-b515-113b537f1d7b" providerId="ADAL" clId="{84C00E38-4915-4C42-A787-E70DC6D6CE5B}" dt="2024-08-13T18:49:39.390" v="966"/>
        <pc:sldMkLst>
          <pc:docMk/>
          <pc:sldMk cId="1899988098" sldId="2076137269"/>
        </pc:sldMkLst>
        <pc:picChg chg="add mod">
          <ac:chgData name="Alex Henry" userId="fcbec7de-9864-48b5-b515-113b537f1d7b" providerId="ADAL" clId="{84C00E38-4915-4C42-A787-E70DC6D6CE5B}" dt="2024-08-13T16:35:37.718" v="372" actId="1076"/>
          <ac:picMkLst>
            <pc:docMk/>
            <pc:sldMk cId="1899988098" sldId="2076137269"/>
            <ac:picMk id="3" creationId="{DB49C9F4-02A9-6C3E-A1B9-2FF2261BF331}"/>
          </ac:picMkLst>
        </pc:picChg>
      </pc:sldChg>
      <pc:sldChg chg="addSp delSp modSp add mod ord">
        <pc:chgData name="Alex Henry" userId="fcbec7de-9864-48b5-b515-113b537f1d7b" providerId="ADAL" clId="{84C00E38-4915-4C42-A787-E70DC6D6CE5B}" dt="2024-08-13T18:48:29.710" v="902" actId="12788"/>
        <pc:sldMkLst>
          <pc:docMk/>
          <pc:sldMk cId="395298809" sldId="2076137270"/>
        </pc:sldMkLst>
        <pc:spChg chg="mod">
          <ac:chgData name="Alex Henry" userId="fcbec7de-9864-48b5-b515-113b537f1d7b" providerId="ADAL" clId="{84C00E38-4915-4C42-A787-E70DC6D6CE5B}" dt="2024-08-13T18:48:05.869" v="891" actId="20577"/>
          <ac:spMkLst>
            <pc:docMk/>
            <pc:sldMk cId="395298809" sldId="2076137270"/>
            <ac:spMk id="21" creationId="{5F82E77A-EFCE-0828-9183-80502A2945B1}"/>
          </ac:spMkLst>
        </pc:spChg>
        <pc:picChg chg="add del mod">
          <ac:chgData name="Alex Henry" userId="fcbec7de-9864-48b5-b515-113b537f1d7b" providerId="ADAL" clId="{84C00E38-4915-4C42-A787-E70DC6D6CE5B}" dt="2024-08-13T18:48:07.400" v="892" actId="478"/>
          <ac:picMkLst>
            <pc:docMk/>
            <pc:sldMk cId="395298809" sldId="2076137270"/>
            <ac:picMk id="3" creationId="{5184CA2A-B04C-F3A0-59D5-2D52CC7DB25A}"/>
          </ac:picMkLst>
        </pc:picChg>
        <pc:picChg chg="add mod">
          <ac:chgData name="Alex Henry" userId="fcbec7de-9864-48b5-b515-113b537f1d7b" providerId="ADAL" clId="{84C00E38-4915-4C42-A787-E70DC6D6CE5B}" dt="2024-08-13T18:48:29.710" v="902" actId="12788"/>
          <ac:picMkLst>
            <pc:docMk/>
            <pc:sldMk cId="395298809" sldId="2076137270"/>
            <ac:picMk id="4" creationId="{FA6BD4C6-00AF-E848-E22D-98B8059DF2F0}"/>
          </ac:picMkLst>
        </pc:picChg>
      </pc:sldChg>
      <pc:sldChg chg="addSp delSp modSp add mod">
        <pc:chgData name="Alex Henry" userId="fcbec7de-9864-48b5-b515-113b537f1d7b" providerId="ADAL" clId="{84C00E38-4915-4C42-A787-E70DC6D6CE5B}" dt="2024-08-14T15:57:35.018" v="1036" actId="1076"/>
        <pc:sldMkLst>
          <pc:docMk/>
          <pc:sldMk cId="614359833" sldId="2076137271"/>
        </pc:sldMkLst>
        <pc:spChg chg="mod">
          <ac:chgData name="Alex Henry" userId="fcbec7de-9864-48b5-b515-113b537f1d7b" providerId="ADAL" clId="{84C00E38-4915-4C42-A787-E70DC6D6CE5B}" dt="2024-08-13T18:49:18.354" v="945"/>
          <ac:spMkLst>
            <pc:docMk/>
            <pc:sldMk cId="614359833" sldId="2076137271"/>
            <ac:spMk id="21" creationId="{5F82E77A-EFCE-0828-9183-80502A2945B1}"/>
          </ac:spMkLst>
        </pc:spChg>
        <pc:picChg chg="del">
          <ac:chgData name="Alex Henry" userId="fcbec7de-9864-48b5-b515-113b537f1d7b" providerId="ADAL" clId="{84C00E38-4915-4C42-A787-E70DC6D6CE5B}" dt="2024-08-13T16:49:56.788" v="402" actId="478"/>
          <ac:picMkLst>
            <pc:docMk/>
            <pc:sldMk cId="614359833" sldId="2076137271"/>
            <ac:picMk id="3" creationId="{105C3F82-837C-891C-F1C5-0FD7668FC904}"/>
          </ac:picMkLst>
        </pc:picChg>
        <pc:picChg chg="add mod">
          <ac:chgData name="Alex Henry" userId="fcbec7de-9864-48b5-b515-113b537f1d7b" providerId="ADAL" clId="{84C00E38-4915-4C42-A787-E70DC6D6CE5B}" dt="2024-08-14T15:57:35.018" v="1036" actId="1076"/>
          <ac:picMkLst>
            <pc:docMk/>
            <pc:sldMk cId="614359833" sldId="2076137271"/>
            <ac:picMk id="3" creationId="{91780C8F-0B79-B273-7598-81E218834FD4}"/>
          </ac:picMkLst>
        </pc:picChg>
        <pc:picChg chg="add del mod">
          <ac:chgData name="Alex Henry" userId="fcbec7de-9864-48b5-b515-113b537f1d7b" providerId="ADAL" clId="{84C00E38-4915-4C42-A787-E70DC6D6CE5B}" dt="2024-08-14T15:57:09.212" v="1027" actId="478"/>
          <ac:picMkLst>
            <pc:docMk/>
            <pc:sldMk cId="614359833" sldId="2076137271"/>
            <ac:picMk id="4" creationId="{3F8792AA-FD6B-91BF-7F5C-3D6FB2543C0F}"/>
          </ac:picMkLst>
        </pc:picChg>
      </pc:sldChg>
      <pc:sldChg chg="addSp delSp modSp add mod ord">
        <pc:chgData name="Alex Henry" userId="fcbec7de-9864-48b5-b515-113b537f1d7b" providerId="ADAL" clId="{84C00E38-4915-4C42-A787-E70DC6D6CE5B}" dt="2024-08-13T16:54:10.911" v="572"/>
        <pc:sldMkLst>
          <pc:docMk/>
          <pc:sldMk cId="1641607673" sldId="2076137272"/>
        </pc:sldMkLst>
        <pc:spChg chg="del">
          <ac:chgData name="Alex Henry" userId="fcbec7de-9864-48b5-b515-113b537f1d7b" providerId="ADAL" clId="{84C00E38-4915-4C42-A787-E70DC6D6CE5B}" dt="2024-08-13T16:51:15.107" v="408" actId="478"/>
          <ac:spMkLst>
            <pc:docMk/>
            <pc:sldMk cId="1641607673" sldId="2076137272"/>
            <ac:spMk id="2" creationId="{F31FDBF1-E81B-604C-EA18-7363EE14E9B3}"/>
          </ac:spMkLst>
        </pc:spChg>
        <pc:spChg chg="del">
          <ac:chgData name="Alex Henry" userId="fcbec7de-9864-48b5-b515-113b537f1d7b" providerId="ADAL" clId="{84C00E38-4915-4C42-A787-E70DC6D6CE5B}" dt="2024-08-13T16:51:15.107" v="408" actId="478"/>
          <ac:spMkLst>
            <pc:docMk/>
            <pc:sldMk cId="1641607673" sldId="2076137272"/>
            <ac:spMk id="3" creationId="{6412073F-325D-7D97-3838-A6E4902CE858}"/>
          </ac:spMkLst>
        </pc:spChg>
        <pc:spChg chg="del">
          <ac:chgData name="Alex Henry" userId="fcbec7de-9864-48b5-b515-113b537f1d7b" providerId="ADAL" clId="{84C00E38-4915-4C42-A787-E70DC6D6CE5B}" dt="2024-08-13T16:51:18.228" v="411" actId="478"/>
          <ac:spMkLst>
            <pc:docMk/>
            <pc:sldMk cId="1641607673" sldId="2076137272"/>
            <ac:spMk id="4" creationId="{97519CAB-5C2B-AD78-6A48-9DAD1288D607}"/>
          </ac:spMkLst>
        </pc:spChg>
        <pc:spChg chg="del">
          <ac:chgData name="Alex Henry" userId="fcbec7de-9864-48b5-b515-113b537f1d7b" providerId="ADAL" clId="{84C00E38-4915-4C42-A787-E70DC6D6CE5B}" dt="2024-08-13T16:51:15.107" v="408" actId="478"/>
          <ac:spMkLst>
            <pc:docMk/>
            <pc:sldMk cId="1641607673" sldId="2076137272"/>
            <ac:spMk id="5" creationId="{ED99BAF2-510E-70E8-9A9C-9FD6203E8B52}"/>
          </ac:spMkLst>
        </pc:spChg>
        <pc:spChg chg="del">
          <ac:chgData name="Alex Henry" userId="fcbec7de-9864-48b5-b515-113b537f1d7b" providerId="ADAL" clId="{84C00E38-4915-4C42-A787-E70DC6D6CE5B}" dt="2024-08-13T16:51:15.107" v="408" actId="478"/>
          <ac:spMkLst>
            <pc:docMk/>
            <pc:sldMk cId="1641607673" sldId="2076137272"/>
            <ac:spMk id="6" creationId="{A5A16585-2288-6973-ADEE-3F6C5FDE2507}"/>
          </ac:spMkLst>
        </pc:spChg>
        <pc:spChg chg="del">
          <ac:chgData name="Alex Henry" userId="fcbec7de-9864-48b5-b515-113b537f1d7b" providerId="ADAL" clId="{84C00E38-4915-4C42-A787-E70DC6D6CE5B}" dt="2024-08-13T16:51:15.107" v="408" actId="478"/>
          <ac:spMkLst>
            <pc:docMk/>
            <pc:sldMk cId="1641607673" sldId="2076137272"/>
            <ac:spMk id="8" creationId="{B3E6A422-F804-13C4-B24A-1CD71A6D8D17}"/>
          </ac:spMkLst>
        </pc:spChg>
        <pc:spChg chg="del">
          <ac:chgData name="Alex Henry" userId="fcbec7de-9864-48b5-b515-113b537f1d7b" providerId="ADAL" clId="{84C00E38-4915-4C42-A787-E70DC6D6CE5B}" dt="2024-08-13T16:51:15.107" v="408" actId="478"/>
          <ac:spMkLst>
            <pc:docMk/>
            <pc:sldMk cId="1641607673" sldId="2076137272"/>
            <ac:spMk id="9" creationId="{EA47CF5C-0416-8964-0B1E-11F3041E6278}"/>
          </ac:spMkLst>
        </pc:spChg>
        <pc:spChg chg="del">
          <ac:chgData name="Alex Henry" userId="fcbec7de-9864-48b5-b515-113b537f1d7b" providerId="ADAL" clId="{84C00E38-4915-4C42-A787-E70DC6D6CE5B}" dt="2024-08-13T16:51:15.107" v="408" actId="478"/>
          <ac:spMkLst>
            <pc:docMk/>
            <pc:sldMk cId="1641607673" sldId="2076137272"/>
            <ac:spMk id="10" creationId="{A4E33B19-1654-6B27-E732-47E4CCCA66D1}"/>
          </ac:spMkLst>
        </pc:spChg>
        <pc:spChg chg="del">
          <ac:chgData name="Alex Henry" userId="fcbec7de-9864-48b5-b515-113b537f1d7b" providerId="ADAL" clId="{84C00E38-4915-4C42-A787-E70DC6D6CE5B}" dt="2024-08-13T16:51:15.107" v="408" actId="478"/>
          <ac:spMkLst>
            <pc:docMk/>
            <pc:sldMk cId="1641607673" sldId="2076137272"/>
            <ac:spMk id="11" creationId="{731808C8-C31A-7A6E-7D8C-B927B1D10F03}"/>
          </ac:spMkLst>
        </pc:spChg>
        <pc:spChg chg="del">
          <ac:chgData name="Alex Henry" userId="fcbec7de-9864-48b5-b515-113b537f1d7b" providerId="ADAL" clId="{84C00E38-4915-4C42-A787-E70DC6D6CE5B}" dt="2024-08-13T16:51:15.107" v="408" actId="478"/>
          <ac:spMkLst>
            <pc:docMk/>
            <pc:sldMk cId="1641607673" sldId="2076137272"/>
            <ac:spMk id="27" creationId="{5C11FF2E-E0AF-56F0-56DB-029910718D5F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28" creationId="{F8B8C467-4B6A-7430-B2EC-D09E6845C278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29" creationId="{9CEE96C1-C0C6-085B-85A6-E8F7BCB86078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30" creationId="{05E17D6A-938D-8D5D-14FD-376401AF9701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31" creationId="{F639B278-54C8-4BF2-28DB-FF9A62B98260}"/>
          </ac:spMkLst>
        </pc:spChg>
        <pc:spChg chg="del mod">
          <ac:chgData name="Alex Henry" userId="fcbec7de-9864-48b5-b515-113b537f1d7b" providerId="ADAL" clId="{84C00E38-4915-4C42-A787-E70DC6D6CE5B}" dt="2024-08-13T16:51:17.669" v="410" actId="478"/>
          <ac:spMkLst>
            <pc:docMk/>
            <pc:sldMk cId="1641607673" sldId="2076137272"/>
            <ac:spMk id="32" creationId="{90C00939-0379-5A16-C13F-3C6596A1E70B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34" creationId="{2EEF0D86-FDB4-52E5-1849-54B619D6BE8B}"/>
          </ac:spMkLst>
        </pc:spChg>
        <pc:spChg chg="mod">
          <ac:chgData name="Alex Henry" userId="fcbec7de-9864-48b5-b515-113b537f1d7b" providerId="ADAL" clId="{84C00E38-4915-4C42-A787-E70DC6D6CE5B}" dt="2024-08-13T16:51:37.703" v="451" actId="20577"/>
          <ac:spMkLst>
            <pc:docMk/>
            <pc:sldMk cId="1641607673" sldId="2076137272"/>
            <ac:spMk id="35" creationId="{A900C5A1-BC3A-796D-31AD-6979C5C963BE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36" creationId="{D9DB9177-0937-8E6D-C57A-313D474A020F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37" creationId="{A0DFF83F-A1D1-6B20-8215-4F0476A6E5F5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38" creationId="{16C3A5F6-4077-ECA3-C32B-31443A71AAD7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39" creationId="{F8D0C4AF-4A35-F558-F77F-EFCAB5F5108D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41" creationId="{FE635B67-685A-AA4D-C6D2-CDDDF5DA2C7C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42" creationId="{392542AC-81E7-7315-415E-E2E9B0B95433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43" creationId="{2C5B9B74-AAFB-D1A5-4530-6EB595E3D2BA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44" creationId="{7B0D27F7-B908-EFFF-5BC5-F130EF49CCD9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45" creationId="{C9FB888F-D299-AF0E-B2E1-FFB0535AB903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46" creationId="{2AFFB5D7-E7B3-286B-8F93-6479A7E42CA2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47" creationId="{24DF8305-F3B0-53D9-09BF-D76B82EEB7BF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48" creationId="{24A4EC4B-F456-12B2-DE90-953E50BBCA77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49" creationId="{160D05F9-00B0-81BB-39C7-A56282D13131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50" creationId="{D8EFB41B-1D2A-11F5-B243-C220F97A9E0C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51" creationId="{BB82E7EA-2003-AFAC-AE02-59678ED9B98E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52" creationId="{A63377EE-70A5-A275-1C3D-2BE1F9977A20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53" creationId="{9FC540D3-FD21-E521-95EF-BD0B91D331E7}"/>
          </ac:spMkLst>
        </pc:spChg>
        <pc:spChg chg="mod">
          <ac:chgData name="Alex Henry" userId="fcbec7de-9864-48b5-b515-113b537f1d7b" providerId="ADAL" clId="{84C00E38-4915-4C42-A787-E70DC6D6CE5B}" dt="2024-08-13T16:51:19.205" v="412"/>
          <ac:spMkLst>
            <pc:docMk/>
            <pc:sldMk cId="1641607673" sldId="2076137272"/>
            <ac:spMk id="54" creationId="{550C8745-6334-8876-ADF9-05BAC2754304}"/>
          </ac:spMkLst>
        </pc:spChg>
        <pc:spChg chg="add mod">
          <ac:chgData name="Alex Henry" userId="fcbec7de-9864-48b5-b515-113b537f1d7b" providerId="ADAL" clId="{84C00E38-4915-4C42-A787-E70DC6D6CE5B}" dt="2024-08-13T16:53:13.462" v="558" actId="1076"/>
          <ac:spMkLst>
            <pc:docMk/>
            <pc:sldMk cId="1641607673" sldId="2076137272"/>
            <ac:spMk id="57" creationId="{E0660ED8-3080-72C2-5CFB-575641E82318}"/>
          </ac:spMkLst>
        </pc:spChg>
        <pc:spChg chg="add mod">
          <ac:chgData name="Alex Henry" userId="fcbec7de-9864-48b5-b515-113b537f1d7b" providerId="ADAL" clId="{84C00E38-4915-4C42-A787-E70DC6D6CE5B}" dt="2024-08-13T16:53:09.792" v="557" actId="1076"/>
          <ac:spMkLst>
            <pc:docMk/>
            <pc:sldMk cId="1641607673" sldId="2076137272"/>
            <ac:spMk id="58" creationId="{C5639072-9622-C7F7-23E6-29B67A7F48A6}"/>
          </ac:spMkLst>
        </pc:spChg>
        <pc:spChg chg="add del">
          <ac:chgData name="Alex Henry" userId="fcbec7de-9864-48b5-b515-113b537f1d7b" providerId="ADAL" clId="{84C00E38-4915-4C42-A787-E70DC6D6CE5B}" dt="2024-08-13T16:52:32.201" v="522" actId="478"/>
          <ac:spMkLst>
            <pc:docMk/>
            <pc:sldMk cId="1641607673" sldId="2076137272"/>
            <ac:spMk id="60" creationId="{079AF2D9-953D-0432-56C2-483C77A0916F}"/>
          </ac:spMkLst>
        </pc:spChg>
        <pc:spChg chg="add mod">
          <ac:chgData name="Alex Henry" userId="fcbec7de-9864-48b5-b515-113b537f1d7b" providerId="ADAL" clId="{84C00E38-4915-4C42-A787-E70DC6D6CE5B}" dt="2024-08-13T16:52:59.740" v="556" actId="1076"/>
          <ac:spMkLst>
            <pc:docMk/>
            <pc:sldMk cId="1641607673" sldId="2076137272"/>
            <ac:spMk id="61" creationId="{DA270BE9-A5A3-944B-0416-7A1E51ACB84B}"/>
          </ac:spMkLst>
        </pc:spChg>
        <pc:grpChg chg="add mod">
          <ac:chgData name="Alex Henry" userId="fcbec7de-9864-48b5-b515-113b537f1d7b" providerId="ADAL" clId="{84C00E38-4915-4C42-A787-E70DC6D6CE5B}" dt="2024-08-13T16:52:49.253" v="553" actId="1076"/>
          <ac:grpSpMkLst>
            <pc:docMk/>
            <pc:sldMk cId="1641607673" sldId="2076137272"/>
            <ac:grpSpMk id="7" creationId="{878D900B-A209-79A1-7CBD-053CC81645AA}"/>
          </ac:grpSpMkLst>
        </pc:grpChg>
        <pc:grpChg chg="del">
          <ac:chgData name="Alex Henry" userId="fcbec7de-9864-48b5-b515-113b537f1d7b" providerId="ADAL" clId="{84C00E38-4915-4C42-A787-E70DC6D6CE5B}" dt="2024-08-13T16:51:15.107" v="408" actId="478"/>
          <ac:grpSpMkLst>
            <pc:docMk/>
            <pc:sldMk cId="1641607673" sldId="2076137272"/>
            <ac:grpSpMk id="12" creationId="{12224705-3C07-BACF-5D13-484505F4CCA6}"/>
          </ac:grpSpMkLst>
        </pc:grpChg>
        <pc:grpChg chg="del">
          <ac:chgData name="Alex Henry" userId="fcbec7de-9864-48b5-b515-113b537f1d7b" providerId="ADAL" clId="{84C00E38-4915-4C42-A787-E70DC6D6CE5B}" dt="2024-08-13T16:51:15.107" v="408" actId="478"/>
          <ac:grpSpMkLst>
            <pc:docMk/>
            <pc:sldMk cId="1641607673" sldId="2076137272"/>
            <ac:grpSpMk id="15" creationId="{EB3325F2-5F6E-5551-85AD-C1A8E9E2E9D5}"/>
          </ac:grpSpMkLst>
        </pc:grpChg>
        <pc:grpChg chg="del">
          <ac:chgData name="Alex Henry" userId="fcbec7de-9864-48b5-b515-113b537f1d7b" providerId="ADAL" clId="{84C00E38-4915-4C42-A787-E70DC6D6CE5B}" dt="2024-08-13T16:51:15.107" v="408" actId="478"/>
          <ac:grpSpMkLst>
            <pc:docMk/>
            <pc:sldMk cId="1641607673" sldId="2076137272"/>
            <ac:grpSpMk id="18" creationId="{E2F5C0D3-6C1D-4941-DB76-2EEC8D2196E3}"/>
          </ac:grpSpMkLst>
        </pc:grpChg>
        <pc:grpChg chg="del">
          <ac:chgData name="Alex Henry" userId="fcbec7de-9864-48b5-b515-113b537f1d7b" providerId="ADAL" clId="{84C00E38-4915-4C42-A787-E70DC6D6CE5B}" dt="2024-08-13T16:51:15.107" v="408" actId="478"/>
          <ac:grpSpMkLst>
            <pc:docMk/>
            <pc:sldMk cId="1641607673" sldId="2076137272"/>
            <ac:grpSpMk id="21" creationId="{EC31E195-1971-9BE7-38DB-CF121BFED842}"/>
          </ac:grpSpMkLst>
        </pc:grpChg>
        <pc:grpChg chg="del">
          <ac:chgData name="Alex Henry" userId="fcbec7de-9864-48b5-b515-113b537f1d7b" providerId="ADAL" clId="{84C00E38-4915-4C42-A787-E70DC6D6CE5B}" dt="2024-08-13T16:51:15.107" v="408" actId="478"/>
          <ac:grpSpMkLst>
            <pc:docMk/>
            <pc:sldMk cId="1641607673" sldId="2076137272"/>
            <ac:grpSpMk id="24" creationId="{B33CB778-AB00-5C64-FF37-FD1755AD3E97}"/>
          </ac:grpSpMkLst>
        </pc:grpChg>
        <pc:grpChg chg="add mod">
          <ac:chgData name="Alex Henry" userId="fcbec7de-9864-48b5-b515-113b537f1d7b" providerId="ADAL" clId="{84C00E38-4915-4C42-A787-E70DC6D6CE5B}" dt="2024-08-13T16:52:50.268" v="554" actId="1076"/>
          <ac:grpSpMkLst>
            <pc:docMk/>
            <pc:sldMk cId="1641607673" sldId="2076137272"/>
            <ac:grpSpMk id="40" creationId="{E0DE74FD-BFE0-CDB3-B122-A6F3C5FEA268}"/>
          </ac:grpSpMkLst>
        </pc:grpChg>
        <pc:picChg chg="add mod">
          <ac:chgData name="Alex Henry" userId="fcbec7de-9864-48b5-b515-113b537f1d7b" providerId="ADAL" clId="{84C00E38-4915-4C42-A787-E70DC6D6CE5B}" dt="2024-08-13T16:52:56.884" v="555" actId="1076"/>
          <ac:picMkLst>
            <pc:docMk/>
            <pc:sldMk cId="1641607673" sldId="2076137272"/>
            <ac:picMk id="55" creationId="{44B34F7B-1C86-FACA-1BB3-B7E129E9C3FC}"/>
          </ac:picMkLst>
        </pc:picChg>
        <pc:cxnChg chg="del">
          <ac:chgData name="Alex Henry" userId="fcbec7de-9864-48b5-b515-113b537f1d7b" providerId="ADAL" clId="{84C00E38-4915-4C42-A787-E70DC6D6CE5B}" dt="2024-08-13T16:51:15.107" v="408" actId="478"/>
          <ac:cxnSpMkLst>
            <pc:docMk/>
            <pc:sldMk cId="1641607673" sldId="2076137272"/>
            <ac:cxnSpMk id="33" creationId="{EE4F610F-B592-85B6-0CAD-B3A906A01DA8}"/>
          </ac:cxnSpMkLst>
        </pc:cxnChg>
      </pc:sldChg>
      <pc:sldChg chg="modSp add mod">
        <pc:chgData name="Alex Henry" userId="fcbec7de-9864-48b5-b515-113b537f1d7b" providerId="ADAL" clId="{84C00E38-4915-4C42-A787-E70DC6D6CE5B}" dt="2024-08-13T18:49:00.806" v="924" actId="1076"/>
        <pc:sldMkLst>
          <pc:docMk/>
          <pc:sldMk cId="3279379730" sldId="2076137273"/>
        </pc:sldMkLst>
        <pc:spChg chg="mod">
          <ac:chgData name="Alex Henry" userId="fcbec7de-9864-48b5-b515-113b537f1d7b" providerId="ADAL" clId="{84C00E38-4915-4C42-A787-E70DC6D6CE5B}" dt="2024-08-13T18:48:54.811" v="923" actId="1076"/>
          <ac:spMkLst>
            <pc:docMk/>
            <pc:sldMk cId="3279379730" sldId="2076137273"/>
            <ac:spMk id="10" creationId="{A7623D82-F9ED-D845-DB47-E52121FB3A73}"/>
          </ac:spMkLst>
        </pc:spChg>
        <pc:spChg chg="mod">
          <ac:chgData name="Alex Henry" userId="fcbec7de-9864-48b5-b515-113b537f1d7b" providerId="ADAL" clId="{84C00E38-4915-4C42-A787-E70DC6D6CE5B}" dt="2024-08-13T18:49:00.806" v="924" actId="1076"/>
          <ac:spMkLst>
            <pc:docMk/>
            <pc:sldMk cId="3279379730" sldId="2076137273"/>
            <ac:spMk id="11" creationId="{086A322F-AEE8-830F-62D8-8707EE5939AD}"/>
          </ac:spMkLst>
        </pc:spChg>
      </pc:sldChg>
      <pc:sldChg chg="modSp add mod">
        <pc:chgData name="Alex Henry" userId="fcbec7de-9864-48b5-b515-113b537f1d7b" providerId="ADAL" clId="{84C00E38-4915-4C42-A787-E70DC6D6CE5B}" dt="2024-08-13T18:48:40.322" v="904" actId="12789"/>
        <pc:sldMkLst>
          <pc:docMk/>
          <pc:sldMk cId="2791358978" sldId="2076137274"/>
        </pc:sldMkLst>
        <pc:spChg chg="mod">
          <ac:chgData name="Alex Henry" userId="fcbec7de-9864-48b5-b515-113b537f1d7b" providerId="ADAL" clId="{84C00E38-4915-4C42-A787-E70DC6D6CE5B}" dt="2024-08-13T18:48:40.322" v="904" actId="12789"/>
          <ac:spMkLst>
            <pc:docMk/>
            <pc:sldMk cId="2791358978" sldId="2076137274"/>
            <ac:spMk id="11" creationId="{086A322F-AEE8-830F-62D8-8707EE5939AD}"/>
          </ac:spMkLst>
        </pc:spChg>
      </pc:sldChg>
      <pc:sldChg chg="modSp add mod">
        <pc:chgData name="Alex Henry" userId="fcbec7de-9864-48b5-b515-113b537f1d7b" providerId="ADAL" clId="{84C00E38-4915-4C42-A787-E70DC6D6CE5B}" dt="2024-08-13T18:49:28.544" v="964" actId="20577"/>
        <pc:sldMkLst>
          <pc:docMk/>
          <pc:sldMk cId="3436553692" sldId="2076137275"/>
        </pc:sldMkLst>
        <pc:spChg chg="mod">
          <ac:chgData name="Alex Henry" userId="fcbec7de-9864-48b5-b515-113b537f1d7b" providerId="ADAL" clId="{84C00E38-4915-4C42-A787-E70DC6D6CE5B}" dt="2024-08-13T18:49:28.544" v="964" actId="20577"/>
          <ac:spMkLst>
            <pc:docMk/>
            <pc:sldMk cId="3436553692" sldId="2076137275"/>
            <ac:spMk id="21" creationId="{5F82E77A-EFCE-0828-9183-80502A2945B1}"/>
          </ac:spMkLst>
        </pc:spChg>
      </pc:sldChg>
      <pc:sldChg chg="addSp delSp modSp add mod ord">
        <pc:chgData name="Alex Henry" userId="fcbec7de-9864-48b5-b515-113b537f1d7b" providerId="ADAL" clId="{84C00E38-4915-4C42-A787-E70DC6D6CE5B}" dt="2024-08-13T19:08:52.011" v="1008" actId="12788"/>
        <pc:sldMkLst>
          <pc:docMk/>
          <pc:sldMk cId="1556591212" sldId="2076137276"/>
        </pc:sldMkLst>
        <pc:picChg chg="del">
          <ac:chgData name="Alex Henry" userId="fcbec7de-9864-48b5-b515-113b537f1d7b" providerId="ADAL" clId="{84C00E38-4915-4C42-A787-E70DC6D6CE5B}" dt="2024-08-13T19:08:42.042" v="1002" actId="478"/>
          <ac:picMkLst>
            <pc:docMk/>
            <pc:sldMk cId="1556591212" sldId="2076137276"/>
            <ac:picMk id="3" creationId="{105C3F82-837C-891C-F1C5-0FD7668FC904}"/>
          </ac:picMkLst>
        </pc:picChg>
        <pc:picChg chg="add mod">
          <ac:chgData name="Alex Henry" userId="fcbec7de-9864-48b5-b515-113b537f1d7b" providerId="ADAL" clId="{84C00E38-4915-4C42-A787-E70DC6D6CE5B}" dt="2024-08-13T19:08:52.011" v="1008" actId="12788"/>
          <ac:picMkLst>
            <pc:docMk/>
            <pc:sldMk cId="1556591212" sldId="2076137276"/>
            <ac:picMk id="4" creationId="{D82DF3D2-30C4-10A9-CD43-BA12621B0F39}"/>
          </ac:picMkLst>
        </pc:picChg>
      </pc:sldChg>
      <pc:sldChg chg="addSp delSp modSp add mod">
        <pc:chgData name="Alex Henry" userId="fcbec7de-9864-48b5-b515-113b537f1d7b" providerId="ADAL" clId="{84C00E38-4915-4C42-A787-E70DC6D6CE5B}" dt="2024-08-14T15:53:26.442" v="1025" actId="1076"/>
        <pc:sldMkLst>
          <pc:docMk/>
          <pc:sldMk cId="3695486961" sldId="2076137277"/>
        </pc:sldMkLst>
        <pc:picChg chg="del">
          <ac:chgData name="Alex Henry" userId="fcbec7de-9864-48b5-b515-113b537f1d7b" providerId="ADAL" clId="{84C00E38-4915-4C42-A787-E70DC6D6CE5B}" dt="2024-08-14T15:20:03.087" v="1010" actId="478"/>
          <ac:picMkLst>
            <pc:docMk/>
            <pc:sldMk cId="3695486961" sldId="2076137277"/>
            <ac:picMk id="3" creationId="{105C3F82-837C-891C-F1C5-0FD7668FC904}"/>
          </ac:picMkLst>
        </pc:picChg>
        <pc:picChg chg="add del mod">
          <ac:chgData name="Alex Henry" userId="fcbec7de-9864-48b5-b515-113b537f1d7b" providerId="ADAL" clId="{84C00E38-4915-4C42-A787-E70DC6D6CE5B}" dt="2024-08-14T15:53:18.186" v="1022" actId="478"/>
          <ac:picMkLst>
            <pc:docMk/>
            <pc:sldMk cId="3695486961" sldId="2076137277"/>
            <ac:picMk id="4" creationId="{4ADE73E0-CA95-1880-4512-DEA30985F761}"/>
          </ac:picMkLst>
        </pc:picChg>
        <pc:picChg chg="add mod">
          <ac:chgData name="Alex Henry" userId="fcbec7de-9864-48b5-b515-113b537f1d7b" providerId="ADAL" clId="{84C00E38-4915-4C42-A787-E70DC6D6CE5B}" dt="2024-08-14T15:53:26.442" v="1025" actId="1076"/>
          <ac:picMkLst>
            <pc:docMk/>
            <pc:sldMk cId="3695486961" sldId="2076137277"/>
            <ac:picMk id="6" creationId="{B597FC5D-539E-E504-336A-DC3FDEC5DEAC}"/>
          </ac:picMkLst>
        </pc:picChg>
      </pc:sldChg>
      <pc:sldChg chg="add mod ord modShow">
        <pc:chgData name="Alex Henry" userId="fcbec7de-9864-48b5-b515-113b537f1d7b" providerId="ADAL" clId="{84C00E38-4915-4C42-A787-E70DC6D6CE5B}" dt="2024-08-14T15:58:26.145" v="1039" actId="729"/>
        <pc:sldMkLst>
          <pc:docMk/>
          <pc:sldMk cId="3376018937" sldId="2076137278"/>
        </pc:sldMkLst>
      </pc:sldChg>
    </pc:docChg>
  </pc:docChgLst>
  <pc:docChgLst>
    <pc:chgData name="Alex Henry" userId="fcbec7de-9864-48b5-b515-113b537f1d7b" providerId="ADAL" clId="{DB185AB8-C9BE-460C-A2B9-20AA699816D4}"/>
    <pc:docChg chg="addSld delSld modSld addMainMaster delSection modSection">
      <pc:chgData name="Alex Henry" userId="fcbec7de-9864-48b5-b515-113b537f1d7b" providerId="ADAL" clId="{DB185AB8-C9BE-460C-A2B9-20AA699816D4}" dt="2024-08-30T20:52:28.914" v="2" actId="18676"/>
      <pc:docMkLst>
        <pc:docMk/>
      </pc:docMkLst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974579044" sldId="263"/>
        </pc:sldMkLst>
      </pc:sldChg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2565068350" sldId="265"/>
        </pc:sldMkLst>
      </pc:sldChg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639608114" sldId="268"/>
        </pc:sldMkLst>
      </pc:sldChg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377101530" sldId="2076137209"/>
        </pc:sldMkLst>
      </pc:sldChg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2484002038" sldId="2076137210"/>
        </pc:sldMkLst>
      </pc:sldChg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244309506" sldId="2076137248"/>
        </pc:sldMkLst>
      </pc:sldChg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2573130743" sldId="2076137253"/>
        </pc:sldMkLst>
      </pc:sldChg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3859869832" sldId="2076137263"/>
        </pc:sldMkLst>
      </pc:sldChg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2365483357" sldId="2076137267"/>
        </pc:sldMkLst>
      </pc:sldChg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1899988098" sldId="2076137269"/>
        </pc:sldMkLst>
      </pc:sldChg>
      <pc:sldChg chg="del">
        <pc:chgData name="Alex Henry" userId="fcbec7de-9864-48b5-b515-113b537f1d7b" providerId="ADAL" clId="{DB185AB8-C9BE-460C-A2B9-20AA699816D4}" dt="2024-08-30T20:52:28.914" v="2" actId="18676"/>
        <pc:sldMkLst>
          <pc:docMk/>
          <pc:sldMk cId="3376018937" sldId="2076137278"/>
        </pc:sldMkLst>
      </pc:sldChg>
      <pc:sldChg chg="add">
        <pc:chgData name="Alex Henry" userId="fcbec7de-9864-48b5-b515-113b537f1d7b" providerId="ADAL" clId="{DB185AB8-C9BE-460C-A2B9-20AA699816D4}" dt="2024-08-30T20:52:24.582" v="1"/>
        <pc:sldMkLst>
          <pc:docMk/>
          <pc:sldMk cId="3025718743" sldId="2076137279"/>
        </pc:sldMkLst>
      </pc:sldChg>
      <pc:sldMasterChg chg="add addSldLayout">
        <pc:chgData name="Alex Henry" userId="fcbec7de-9864-48b5-b515-113b537f1d7b" providerId="ADAL" clId="{DB185AB8-C9BE-460C-A2B9-20AA699816D4}" dt="2024-08-30T20:52:24.581" v="0" actId="27028"/>
        <pc:sldMasterMkLst>
          <pc:docMk/>
          <pc:sldMasterMk cId="3937063012" sldId="2147483665"/>
        </pc:sldMasterMkLst>
        <pc:sldLayoutChg chg="add">
          <pc:chgData name="Alex Henry" userId="fcbec7de-9864-48b5-b515-113b537f1d7b" providerId="ADAL" clId="{DB185AB8-C9BE-460C-A2B9-20AA699816D4}" dt="2024-08-30T20:52:24.581" v="0" actId="27028"/>
          <pc:sldLayoutMkLst>
            <pc:docMk/>
            <pc:sldMasterMk cId="3937063012" sldId="2147483665"/>
            <pc:sldLayoutMk cId="4156427312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4833-2E47-EC4E-958A-3863F72FF0D2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BFA1E-EBC5-2A4E-A366-1E6056113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62" algn="l" defTabSz="1828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529" algn="l" defTabSz="1828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791" algn="l" defTabSz="1828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053" algn="l" defTabSz="1828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315" algn="l" defTabSz="1828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578" algn="l" defTabSz="1828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840" algn="l" defTabSz="1828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102" algn="l" defTabSz="1828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2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31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33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5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3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4DC8D-BEC2-D34A-81E1-6AC3BD4AB1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0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9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6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FA1E-EBC5-2A4E-A366-1E60561139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67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0207-DB02-E84A-5E27-B6CEA7E8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07" y="914400"/>
            <a:ext cx="8359744" cy="3200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AA878-4C47-E5A8-3E66-57EC2308B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2813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89CEF-FA24-5D5F-A9CC-CCAD9D0CD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4307" y="4114800"/>
            <a:ext cx="8359744" cy="7623175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aphic 33">
            <a:extLst>
              <a:ext uri="{FF2B5EF4-FFF2-40B4-BE49-F238E27FC236}">
                <a16:creationId xmlns:a16="http://schemas.microsoft.com/office/drawing/2014/main" id="{2DFA6CAC-FB44-7BDD-D30E-4328B219A9E2}"/>
              </a:ext>
            </a:extLst>
          </p:cNvPr>
          <p:cNvGrpSpPr/>
          <p:nvPr userDrawn="1"/>
        </p:nvGrpSpPr>
        <p:grpSpPr>
          <a:xfrm>
            <a:off x="1184306" y="12617125"/>
            <a:ext cx="1659976" cy="383379"/>
            <a:chOff x="914400" y="1523999"/>
            <a:chExt cx="2016803" cy="465760"/>
          </a:xfrm>
          <a:solidFill>
            <a:schemeClr val="tx2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7CD5D2C-7704-7DBB-3F7D-CCC93ABBE090}"/>
                </a:ext>
              </a:extLst>
            </p:cNvPr>
            <p:cNvSpPr/>
            <p:nvPr/>
          </p:nvSpPr>
          <p:spPr>
            <a:xfrm>
              <a:off x="2775229" y="1715843"/>
              <a:ext cx="155974" cy="214245"/>
            </a:xfrm>
            <a:custGeom>
              <a:avLst/>
              <a:gdLst>
                <a:gd name="connsiteX0" fmla="*/ 58114 w 155974"/>
                <a:gd name="connsiteY0" fmla="*/ 148510 h 214245"/>
                <a:gd name="connsiteX1" fmla="*/ 0 w 155974"/>
                <a:gd name="connsiteY1" fmla="*/ 0 h 214245"/>
                <a:gd name="connsiteX2" fmla="*/ 42882 w 155974"/>
                <a:gd name="connsiteY2" fmla="*/ 0 h 214245"/>
                <a:gd name="connsiteX3" fmla="*/ 77990 w 155974"/>
                <a:gd name="connsiteY3" fmla="*/ 99502 h 214245"/>
                <a:gd name="connsiteX4" fmla="*/ 113249 w 155974"/>
                <a:gd name="connsiteY4" fmla="*/ 0 h 214245"/>
                <a:gd name="connsiteX5" fmla="*/ 155975 w 155974"/>
                <a:gd name="connsiteY5" fmla="*/ 0 h 214245"/>
                <a:gd name="connsiteX6" fmla="*/ 96368 w 155974"/>
                <a:gd name="connsiteY6" fmla="*/ 159121 h 214245"/>
                <a:gd name="connsiteX7" fmla="*/ 38244 w 155974"/>
                <a:gd name="connsiteY7" fmla="*/ 214245 h 214245"/>
                <a:gd name="connsiteX8" fmla="*/ 24948 w 155974"/>
                <a:gd name="connsiteY8" fmla="*/ 213056 h 214245"/>
                <a:gd name="connsiteX9" fmla="*/ 15242 w 155974"/>
                <a:gd name="connsiteY9" fmla="*/ 210666 h 214245"/>
                <a:gd name="connsiteX10" fmla="*/ 12252 w 155974"/>
                <a:gd name="connsiteY10" fmla="*/ 209614 h 214245"/>
                <a:gd name="connsiteX11" fmla="*/ 12252 w 155974"/>
                <a:gd name="connsiteY11" fmla="*/ 173015 h 214245"/>
                <a:gd name="connsiteX12" fmla="*/ 27484 w 155974"/>
                <a:gd name="connsiteY12" fmla="*/ 176005 h 214245"/>
                <a:gd name="connsiteX13" fmla="*/ 53481 w 155974"/>
                <a:gd name="connsiteY13" fmla="*/ 159121 h 214245"/>
                <a:gd name="connsiteX14" fmla="*/ 58114 w 155974"/>
                <a:gd name="connsiteY14" fmla="*/ 148511 h 2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974" h="214245">
                  <a:moveTo>
                    <a:pt x="58114" y="148510"/>
                  </a:moveTo>
                  <a:lnTo>
                    <a:pt x="0" y="0"/>
                  </a:lnTo>
                  <a:lnTo>
                    <a:pt x="42882" y="0"/>
                  </a:lnTo>
                  <a:lnTo>
                    <a:pt x="77990" y="99502"/>
                  </a:lnTo>
                  <a:lnTo>
                    <a:pt x="113249" y="0"/>
                  </a:lnTo>
                  <a:lnTo>
                    <a:pt x="155975" y="0"/>
                  </a:lnTo>
                  <a:lnTo>
                    <a:pt x="96368" y="159121"/>
                  </a:lnTo>
                  <a:cubicBezTo>
                    <a:pt x="82714" y="195867"/>
                    <a:pt x="63348" y="214245"/>
                    <a:pt x="38244" y="214245"/>
                  </a:cubicBezTo>
                  <a:cubicBezTo>
                    <a:pt x="33766" y="214245"/>
                    <a:pt x="29339" y="213845"/>
                    <a:pt x="24948" y="213056"/>
                  </a:cubicBezTo>
                  <a:cubicBezTo>
                    <a:pt x="20566" y="212256"/>
                    <a:pt x="17324" y="211456"/>
                    <a:pt x="15242" y="210666"/>
                  </a:cubicBezTo>
                  <a:lnTo>
                    <a:pt x="12252" y="209614"/>
                  </a:lnTo>
                  <a:lnTo>
                    <a:pt x="12252" y="173015"/>
                  </a:lnTo>
                  <a:cubicBezTo>
                    <a:pt x="16336" y="175005"/>
                    <a:pt x="21408" y="176005"/>
                    <a:pt x="27484" y="176005"/>
                  </a:cubicBezTo>
                  <a:cubicBezTo>
                    <a:pt x="39938" y="176005"/>
                    <a:pt x="48600" y="170373"/>
                    <a:pt x="53481" y="159121"/>
                  </a:cubicBezTo>
                  <a:lnTo>
                    <a:pt x="58114" y="148511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9B6641D-D64D-F2C2-34D4-80693A85C02C}"/>
                </a:ext>
              </a:extLst>
            </p:cNvPr>
            <p:cNvSpPr/>
            <p:nvPr/>
          </p:nvSpPr>
          <p:spPr>
            <a:xfrm>
              <a:off x="1521634" y="1647118"/>
              <a:ext cx="232623" cy="223360"/>
            </a:xfrm>
            <a:custGeom>
              <a:avLst/>
              <a:gdLst>
                <a:gd name="connsiteX0" fmla="*/ 33691 w 232623"/>
                <a:gd name="connsiteY0" fmla="*/ 32725 h 223360"/>
                <a:gd name="connsiteX1" fmla="*/ 116309 w 232623"/>
                <a:gd name="connsiteY1" fmla="*/ 0 h 223360"/>
                <a:gd name="connsiteX2" fmla="*/ 198928 w 232623"/>
                <a:gd name="connsiteY2" fmla="*/ 32725 h 223360"/>
                <a:gd name="connsiteX3" fmla="*/ 232623 w 232623"/>
                <a:gd name="connsiteY3" fmla="*/ 111606 h 223360"/>
                <a:gd name="connsiteX4" fmla="*/ 198928 w 232623"/>
                <a:gd name="connsiteY4" fmla="*/ 190572 h 223360"/>
                <a:gd name="connsiteX5" fmla="*/ 116309 w 232623"/>
                <a:gd name="connsiteY5" fmla="*/ 223360 h 223360"/>
                <a:gd name="connsiteX6" fmla="*/ 33691 w 232623"/>
                <a:gd name="connsiteY6" fmla="*/ 190572 h 223360"/>
                <a:gd name="connsiteX7" fmla="*/ 0 w 232623"/>
                <a:gd name="connsiteY7" fmla="*/ 111606 h 223360"/>
                <a:gd name="connsiteX8" fmla="*/ 33691 w 232623"/>
                <a:gd name="connsiteY8" fmla="*/ 32725 h 223360"/>
                <a:gd name="connsiteX9" fmla="*/ 67533 w 232623"/>
                <a:gd name="connsiteY9" fmla="*/ 161657 h 223360"/>
                <a:gd name="connsiteX10" fmla="*/ 116309 w 232623"/>
                <a:gd name="connsiteY10" fmla="*/ 181973 h 223360"/>
                <a:gd name="connsiteX11" fmla="*/ 165086 w 232623"/>
                <a:gd name="connsiteY11" fmla="*/ 161657 h 223360"/>
                <a:gd name="connsiteX12" fmla="*/ 185107 w 232623"/>
                <a:gd name="connsiteY12" fmla="*/ 111681 h 223360"/>
                <a:gd name="connsiteX13" fmla="*/ 165086 w 232623"/>
                <a:gd name="connsiteY13" fmla="*/ 61630 h 223360"/>
                <a:gd name="connsiteX14" fmla="*/ 116309 w 232623"/>
                <a:gd name="connsiteY14" fmla="*/ 41241 h 223360"/>
                <a:gd name="connsiteX15" fmla="*/ 67533 w 232623"/>
                <a:gd name="connsiteY15" fmla="*/ 61630 h 223360"/>
                <a:gd name="connsiteX16" fmla="*/ 47511 w 232623"/>
                <a:gd name="connsiteY16" fmla="*/ 111681 h 223360"/>
                <a:gd name="connsiteX17" fmla="*/ 67533 w 232623"/>
                <a:gd name="connsiteY17" fmla="*/ 161657 h 2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623" h="223360">
                  <a:moveTo>
                    <a:pt x="33691" y="32725"/>
                  </a:moveTo>
                  <a:cubicBezTo>
                    <a:pt x="56153" y="10915"/>
                    <a:pt x="83687" y="0"/>
                    <a:pt x="116309" y="0"/>
                  </a:cubicBezTo>
                  <a:cubicBezTo>
                    <a:pt x="148931" y="0"/>
                    <a:pt x="176475" y="10915"/>
                    <a:pt x="198928" y="32725"/>
                  </a:cubicBezTo>
                  <a:cubicBezTo>
                    <a:pt x="221390" y="54535"/>
                    <a:pt x="232623" y="80828"/>
                    <a:pt x="232623" y="111606"/>
                  </a:cubicBezTo>
                  <a:cubicBezTo>
                    <a:pt x="232623" y="142384"/>
                    <a:pt x="221390" y="168710"/>
                    <a:pt x="198928" y="190572"/>
                  </a:cubicBezTo>
                  <a:cubicBezTo>
                    <a:pt x="176475" y="212424"/>
                    <a:pt x="148931" y="223360"/>
                    <a:pt x="116309" y="223360"/>
                  </a:cubicBezTo>
                  <a:cubicBezTo>
                    <a:pt x="83687" y="223360"/>
                    <a:pt x="56153" y="212423"/>
                    <a:pt x="33691" y="190572"/>
                  </a:cubicBezTo>
                  <a:cubicBezTo>
                    <a:pt x="11229" y="168710"/>
                    <a:pt x="0" y="142384"/>
                    <a:pt x="0" y="111606"/>
                  </a:cubicBezTo>
                  <a:cubicBezTo>
                    <a:pt x="0" y="80828"/>
                    <a:pt x="11229" y="54535"/>
                    <a:pt x="33691" y="32725"/>
                  </a:cubicBezTo>
                  <a:moveTo>
                    <a:pt x="67533" y="161657"/>
                  </a:moveTo>
                  <a:cubicBezTo>
                    <a:pt x="80879" y="175204"/>
                    <a:pt x="97144" y="181973"/>
                    <a:pt x="116309" y="181973"/>
                  </a:cubicBezTo>
                  <a:cubicBezTo>
                    <a:pt x="135489" y="181973"/>
                    <a:pt x="151739" y="175204"/>
                    <a:pt x="165086" y="161657"/>
                  </a:cubicBezTo>
                  <a:cubicBezTo>
                    <a:pt x="178442" y="148111"/>
                    <a:pt x="185107" y="131448"/>
                    <a:pt x="185107" y="111681"/>
                  </a:cubicBezTo>
                  <a:cubicBezTo>
                    <a:pt x="185107" y="91913"/>
                    <a:pt x="178442" y="75229"/>
                    <a:pt x="165086" y="61630"/>
                  </a:cubicBezTo>
                  <a:cubicBezTo>
                    <a:pt x="151739" y="48040"/>
                    <a:pt x="135489" y="41241"/>
                    <a:pt x="116309" y="41241"/>
                  </a:cubicBezTo>
                  <a:cubicBezTo>
                    <a:pt x="97144" y="41241"/>
                    <a:pt x="80879" y="48040"/>
                    <a:pt x="67533" y="61630"/>
                  </a:cubicBezTo>
                  <a:cubicBezTo>
                    <a:pt x="54187" y="75229"/>
                    <a:pt x="47511" y="91913"/>
                    <a:pt x="47511" y="111681"/>
                  </a:cubicBezTo>
                  <a:cubicBezTo>
                    <a:pt x="47511" y="131448"/>
                    <a:pt x="54187" y="148111"/>
                    <a:pt x="67533" y="161657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7637CD-3DA3-C73F-5D51-BC691AA87E88}"/>
                </a:ext>
              </a:extLst>
            </p:cNvPr>
            <p:cNvSpPr/>
            <p:nvPr/>
          </p:nvSpPr>
          <p:spPr>
            <a:xfrm>
              <a:off x="1788936" y="1714350"/>
              <a:ext cx="90241" cy="151500"/>
            </a:xfrm>
            <a:custGeom>
              <a:avLst/>
              <a:gdLst>
                <a:gd name="connsiteX0" fmla="*/ 90242 w 90241"/>
                <a:gd name="connsiteY0" fmla="*/ 41388 h 151500"/>
                <a:gd name="connsiteX1" fmla="*/ 76492 w 90241"/>
                <a:gd name="connsiteY1" fmla="*/ 39746 h 151500"/>
                <a:gd name="connsiteX2" fmla="*/ 50723 w 90241"/>
                <a:gd name="connsiteY2" fmla="*/ 50051 h 151500"/>
                <a:gd name="connsiteX3" fmla="*/ 41229 w 90241"/>
                <a:gd name="connsiteY3" fmla="*/ 79640 h 151500"/>
                <a:gd name="connsiteX4" fmla="*/ 41229 w 90241"/>
                <a:gd name="connsiteY4" fmla="*/ 151500 h 151500"/>
                <a:gd name="connsiteX5" fmla="*/ 0 w 90241"/>
                <a:gd name="connsiteY5" fmla="*/ 151500 h 151500"/>
                <a:gd name="connsiteX6" fmla="*/ 0 w 90241"/>
                <a:gd name="connsiteY6" fmla="*/ 1495 h 151500"/>
                <a:gd name="connsiteX7" fmla="*/ 41229 w 90241"/>
                <a:gd name="connsiteY7" fmla="*/ 1495 h 151500"/>
                <a:gd name="connsiteX8" fmla="*/ 41229 w 90241"/>
                <a:gd name="connsiteY8" fmla="*/ 19873 h 151500"/>
                <a:gd name="connsiteX9" fmla="*/ 46316 w 90241"/>
                <a:gd name="connsiteY9" fmla="*/ 14421 h 151500"/>
                <a:gd name="connsiteX10" fmla="*/ 60736 w 90241"/>
                <a:gd name="connsiteY10" fmla="*/ 5537 h 151500"/>
                <a:gd name="connsiteX11" fmla="*/ 84111 w 90241"/>
                <a:gd name="connsiteY11" fmla="*/ 0 h 151500"/>
                <a:gd name="connsiteX12" fmla="*/ 90237 w 90241"/>
                <a:gd name="connsiteY12" fmla="*/ 0 h 151500"/>
                <a:gd name="connsiteX13" fmla="*/ 90237 w 90241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41" h="151500">
                  <a:moveTo>
                    <a:pt x="90242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42" y="39746"/>
                    <a:pt x="57050" y="43178"/>
                    <a:pt x="50723" y="50051"/>
                  </a:cubicBezTo>
                  <a:cubicBezTo>
                    <a:pt x="44400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9" y="18483"/>
                    <a:pt x="44123" y="16663"/>
                    <a:pt x="46316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6FCDEA-F93F-9D03-5BE4-1F520A4ED3EE}"/>
                </a:ext>
              </a:extLst>
            </p:cNvPr>
            <p:cNvSpPr/>
            <p:nvPr/>
          </p:nvSpPr>
          <p:spPr>
            <a:xfrm>
              <a:off x="1894990" y="1712862"/>
              <a:ext cx="142371" cy="155973"/>
            </a:xfrm>
            <a:custGeom>
              <a:avLst/>
              <a:gdLst>
                <a:gd name="connsiteX0" fmla="*/ 24050 w 142371"/>
                <a:gd name="connsiteY0" fmla="*/ 23378 h 155973"/>
                <a:gd name="connsiteX1" fmla="*/ 81121 w 142371"/>
                <a:gd name="connsiteY1" fmla="*/ 0 h 155973"/>
                <a:gd name="connsiteX2" fmla="*/ 103311 w 142371"/>
                <a:gd name="connsiteY2" fmla="*/ 3210 h 155973"/>
                <a:gd name="connsiteX3" fmla="*/ 120565 w 142371"/>
                <a:gd name="connsiteY3" fmla="*/ 10831 h 155973"/>
                <a:gd name="connsiteX4" fmla="*/ 132519 w 142371"/>
                <a:gd name="connsiteY4" fmla="*/ 19715 h 155973"/>
                <a:gd name="connsiteX5" fmla="*/ 140133 w 142371"/>
                <a:gd name="connsiteY5" fmla="*/ 27483 h 155973"/>
                <a:gd name="connsiteX6" fmla="*/ 142371 w 142371"/>
                <a:gd name="connsiteY6" fmla="*/ 30631 h 155973"/>
                <a:gd name="connsiteX7" fmla="*/ 116385 w 142371"/>
                <a:gd name="connsiteY7" fmla="*/ 56619 h 155973"/>
                <a:gd name="connsiteX8" fmla="*/ 112427 w 142371"/>
                <a:gd name="connsiteY8" fmla="*/ 51093 h 155973"/>
                <a:gd name="connsiteX9" fmla="*/ 100467 w 142371"/>
                <a:gd name="connsiteY9" fmla="*/ 42199 h 155973"/>
                <a:gd name="connsiteX10" fmla="*/ 81121 w 142371"/>
                <a:gd name="connsiteY10" fmla="*/ 36746 h 155973"/>
                <a:gd name="connsiteX11" fmla="*/ 53113 w 142371"/>
                <a:gd name="connsiteY11" fmla="*/ 48851 h 155973"/>
                <a:gd name="connsiteX12" fmla="*/ 41375 w 142371"/>
                <a:gd name="connsiteY12" fmla="*/ 78060 h 155973"/>
                <a:gd name="connsiteX13" fmla="*/ 53188 w 142371"/>
                <a:gd name="connsiteY13" fmla="*/ 107270 h 155973"/>
                <a:gd name="connsiteX14" fmla="*/ 81121 w 142371"/>
                <a:gd name="connsiteY14" fmla="*/ 119375 h 155973"/>
                <a:gd name="connsiteX15" fmla="*/ 100467 w 142371"/>
                <a:gd name="connsiteY15" fmla="*/ 114438 h 155973"/>
                <a:gd name="connsiteX16" fmla="*/ 113839 w 142371"/>
                <a:gd name="connsiteY16" fmla="*/ 104575 h 155973"/>
                <a:gd name="connsiteX17" fmla="*/ 117877 w 142371"/>
                <a:gd name="connsiteY17" fmla="*/ 99502 h 155973"/>
                <a:gd name="connsiteX18" fmla="*/ 142371 w 142371"/>
                <a:gd name="connsiteY18" fmla="*/ 125491 h 155973"/>
                <a:gd name="connsiteX19" fmla="*/ 139911 w 142371"/>
                <a:gd name="connsiteY19" fmla="*/ 128859 h 155973"/>
                <a:gd name="connsiteX20" fmla="*/ 132665 w 142371"/>
                <a:gd name="connsiteY20" fmla="*/ 136174 h 155973"/>
                <a:gd name="connsiteX21" fmla="*/ 120413 w 142371"/>
                <a:gd name="connsiteY21" fmla="*/ 145290 h 155973"/>
                <a:gd name="connsiteX22" fmla="*/ 103311 w 142371"/>
                <a:gd name="connsiteY22" fmla="*/ 152616 h 155973"/>
                <a:gd name="connsiteX23" fmla="*/ 81121 w 142371"/>
                <a:gd name="connsiteY23" fmla="*/ 155974 h 155973"/>
                <a:gd name="connsiteX24" fmla="*/ 24050 w 142371"/>
                <a:gd name="connsiteY24" fmla="*/ 132595 h 155973"/>
                <a:gd name="connsiteX25" fmla="*/ 0 w 142371"/>
                <a:gd name="connsiteY25" fmla="*/ 77987 h 155973"/>
                <a:gd name="connsiteX26" fmla="*/ 24050 w 142371"/>
                <a:gd name="connsiteY26" fmla="*/ 23378 h 15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371" h="155973">
                  <a:moveTo>
                    <a:pt x="24050" y="23378"/>
                  </a:moveTo>
                  <a:cubicBezTo>
                    <a:pt x="40079" y="7789"/>
                    <a:pt x="59113" y="0"/>
                    <a:pt x="81121" y="0"/>
                  </a:cubicBezTo>
                  <a:cubicBezTo>
                    <a:pt x="88891" y="0"/>
                    <a:pt x="96287" y="1073"/>
                    <a:pt x="103311" y="3210"/>
                  </a:cubicBezTo>
                  <a:cubicBezTo>
                    <a:pt x="110329" y="5347"/>
                    <a:pt x="116077" y="7894"/>
                    <a:pt x="120565" y="10831"/>
                  </a:cubicBezTo>
                  <a:cubicBezTo>
                    <a:pt x="125047" y="13768"/>
                    <a:pt x="129035" y="16726"/>
                    <a:pt x="132519" y="19715"/>
                  </a:cubicBezTo>
                  <a:cubicBezTo>
                    <a:pt x="136003" y="22705"/>
                    <a:pt x="138539" y="25294"/>
                    <a:pt x="140133" y="27483"/>
                  </a:cubicBezTo>
                  <a:lnTo>
                    <a:pt x="142371" y="30631"/>
                  </a:lnTo>
                  <a:lnTo>
                    <a:pt x="116385" y="56619"/>
                  </a:lnTo>
                  <a:cubicBezTo>
                    <a:pt x="115583" y="55230"/>
                    <a:pt x="114267" y="53388"/>
                    <a:pt x="112427" y="51093"/>
                  </a:cubicBezTo>
                  <a:cubicBezTo>
                    <a:pt x="110586" y="48799"/>
                    <a:pt x="106593" y="45841"/>
                    <a:pt x="100467" y="42199"/>
                  </a:cubicBezTo>
                  <a:cubicBezTo>
                    <a:pt x="94341" y="38567"/>
                    <a:pt x="87892" y="36746"/>
                    <a:pt x="81121" y="36746"/>
                  </a:cubicBezTo>
                  <a:cubicBezTo>
                    <a:pt x="70260" y="36746"/>
                    <a:pt x="60923" y="40788"/>
                    <a:pt x="53113" y="48851"/>
                  </a:cubicBezTo>
                  <a:cubicBezTo>
                    <a:pt x="45292" y="56924"/>
                    <a:pt x="41375" y="66661"/>
                    <a:pt x="41375" y="78060"/>
                  </a:cubicBezTo>
                  <a:cubicBezTo>
                    <a:pt x="41375" y="89460"/>
                    <a:pt x="45313" y="99197"/>
                    <a:pt x="53188" y="107270"/>
                  </a:cubicBezTo>
                  <a:cubicBezTo>
                    <a:pt x="61049" y="115332"/>
                    <a:pt x="70366" y="119375"/>
                    <a:pt x="81121" y="119375"/>
                  </a:cubicBezTo>
                  <a:cubicBezTo>
                    <a:pt x="87892" y="119375"/>
                    <a:pt x="94341" y="117722"/>
                    <a:pt x="100467" y="114438"/>
                  </a:cubicBezTo>
                  <a:cubicBezTo>
                    <a:pt x="106593" y="111154"/>
                    <a:pt x="111055" y="107870"/>
                    <a:pt x="113839" y="104575"/>
                  </a:cubicBezTo>
                  <a:lnTo>
                    <a:pt x="117877" y="99502"/>
                  </a:lnTo>
                  <a:lnTo>
                    <a:pt x="142371" y="125491"/>
                  </a:lnTo>
                  <a:cubicBezTo>
                    <a:pt x="141781" y="126291"/>
                    <a:pt x="140949" y="127417"/>
                    <a:pt x="139911" y="128859"/>
                  </a:cubicBezTo>
                  <a:cubicBezTo>
                    <a:pt x="138867" y="130301"/>
                    <a:pt x="136447" y="132743"/>
                    <a:pt x="132665" y="136174"/>
                  </a:cubicBezTo>
                  <a:cubicBezTo>
                    <a:pt x="128879" y="139616"/>
                    <a:pt x="124795" y="142648"/>
                    <a:pt x="120413" y="145290"/>
                  </a:cubicBezTo>
                  <a:cubicBezTo>
                    <a:pt x="116037" y="147932"/>
                    <a:pt x="110329" y="150373"/>
                    <a:pt x="103311" y="152616"/>
                  </a:cubicBezTo>
                  <a:cubicBezTo>
                    <a:pt x="96287" y="154847"/>
                    <a:pt x="88891" y="155974"/>
                    <a:pt x="81121" y="155974"/>
                  </a:cubicBezTo>
                  <a:cubicBezTo>
                    <a:pt x="59113" y="155974"/>
                    <a:pt x="40084" y="148184"/>
                    <a:pt x="24050" y="132595"/>
                  </a:cubicBezTo>
                  <a:cubicBezTo>
                    <a:pt x="8017" y="117006"/>
                    <a:pt x="0" y="98807"/>
                    <a:pt x="0" y="77987"/>
                  </a:cubicBezTo>
                  <a:cubicBezTo>
                    <a:pt x="0" y="57166"/>
                    <a:pt x="8017" y="38967"/>
                    <a:pt x="24050" y="23378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5B5DFAB-8585-46D6-9C7C-66B682D2A5ED}"/>
                </a:ext>
              </a:extLst>
            </p:cNvPr>
            <p:cNvSpPr/>
            <p:nvPr/>
          </p:nvSpPr>
          <p:spPr>
            <a:xfrm>
              <a:off x="2063973" y="1651606"/>
              <a:ext cx="142240" cy="214244"/>
            </a:xfrm>
            <a:custGeom>
              <a:avLst/>
              <a:gdLst>
                <a:gd name="connsiteX0" fmla="*/ 41390 w 142240"/>
                <a:gd name="connsiteY0" fmla="*/ 82618 h 214244"/>
                <a:gd name="connsiteX1" fmla="*/ 46402 w 142240"/>
                <a:gd name="connsiteY1" fmla="*/ 76713 h 214244"/>
                <a:gd name="connsiteX2" fmla="*/ 60736 w 142240"/>
                <a:gd name="connsiteY2" fmla="*/ 67229 h 214244"/>
                <a:gd name="connsiteX3" fmla="*/ 84116 w 142240"/>
                <a:gd name="connsiteY3" fmla="*/ 61250 h 214244"/>
                <a:gd name="connsiteX4" fmla="*/ 126030 w 142240"/>
                <a:gd name="connsiteY4" fmla="*/ 79028 h 214244"/>
                <a:gd name="connsiteX5" fmla="*/ 142240 w 142240"/>
                <a:gd name="connsiteY5" fmla="*/ 126995 h 214244"/>
                <a:gd name="connsiteX6" fmla="*/ 142240 w 142240"/>
                <a:gd name="connsiteY6" fmla="*/ 214244 h 214244"/>
                <a:gd name="connsiteX7" fmla="*/ 100997 w 142240"/>
                <a:gd name="connsiteY7" fmla="*/ 214244 h 214244"/>
                <a:gd name="connsiteX8" fmla="*/ 100997 w 142240"/>
                <a:gd name="connsiteY8" fmla="*/ 131626 h 214244"/>
                <a:gd name="connsiteX9" fmla="*/ 92864 w 142240"/>
                <a:gd name="connsiteY9" fmla="*/ 109437 h 214244"/>
                <a:gd name="connsiteX10" fmla="*/ 71874 w 142240"/>
                <a:gd name="connsiteY10" fmla="*/ 100996 h 214244"/>
                <a:gd name="connsiteX11" fmla="*/ 49598 w 142240"/>
                <a:gd name="connsiteY11" fmla="*/ 110185 h 214244"/>
                <a:gd name="connsiteX12" fmla="*/ 41390 w 142240"/>
                <a:gd name="connsiteY12" fmla="*/ 136257 h 214244"/>
                <a:gd name="connsiteX13" fmla="*/ 41390 w 142240"/>
                <a:gd name="connsiteY13" fmla="*/ 214244 h 214244"/>
                <a:gd name="connsiteX14" fmla="*/ 0 w 142240"/>
                <a:gd name="connsiteY14" fmla="*/ 214244 h 214244"/>
                <a:gd name="connsiteX15" fmla="*/ 0 w 142240"/>
                <a:gd name="connsiteY15" fmla="*/ 0 h 214244"/>
                <a:gd name="connsiteX16" fmla="*/ 41390 w 142240"/>
                <a:gd name="connsiteY16" fmla="*/ 0 h 214244"/>
                <a:gd name="connsiteX17" fmla="*/ 41390 w 142240"/>
                <a:gd name="connsiteY17" fmla="*/ 82618 h 2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240" h="214244">
                  <a:moveTo>
                    <a:pt x="41390" y="82618"/>
                  </a:moveTo>
                  <a:cubicBezTo>
                    <a:pt x="42590" y="81029"/>
                    <a:pt x="44254" y="79060"/>
                    <a:pt x="46402" y="76713"/>
                  </a:cubicBezTo>
                  <a:cubicBezTo>
                    <a:pt x="48534" y="74376"/>
                    <a:pt x="53314" y="71208"/>
                    <a:pt x="60736" y="67229"/>
                  </a:cubicBezTo>
                  <a:cubicBezTo>
                    <a:pt x="68158" y="63250"/>
                    <a:pt x="75948" y="61250"/>
                    <a:pt x="84116" y="61250"/>
                  </a:cubicBezTo>
                  <a:cubicBezTo>
                    <a:pt x="101249" y="61250"/>
                    <a:pt x="115220" y="67176"/>
                    <a:pt x="126030" y="79028"/>
                  </a:cubicBezTo>
                  <a:cubicBezTo>
                    <a:pt x="136830" y="90880"/>
                    <a:pt x="142240" y="106869"/>
                    <a:pt x="142240" y="126995"/>
                  </a:cubicBezTo>
                  <a:lnTo>
                    <a:pt x="142240" y="214244"/>
                  </a:lnTo>
                  <a:lnTo>
                    <a:pt x="100997" y="214244"/>
                  </a:lnTo>
                  <a:lnTo>
                    <a:pt x="100997" y="131626"/>
                  </a:lnTo>
                  <a:cubicBezTo>
                    <a:pt x="100997" y="122458"/>
                    <a:pt x="98284" y="115058"/>
                    <a:pt x="92864" y="109437"/>
                  </a:cubicBezTo>
                  <a:cubicBezTo>
                    <a:pt x="87429" y="103806"/>
                    <a:pt x="80430" y="100996"/>
                    <a:pt x="71874" y="100996"/>
                  </a:cubicBezTo>
                  <a:cubicBezTo>
                    <a:pt x="62506" y="100996"/>
                    <a:pt x="55084" y="104059"/>
                    <a:pt x="49598" y="110185"/>
                  </a:cubicBezTo>
                  <a:cubicBezTo>
                    <a:pt x="44128" y="116311"/>
                    <a:pt x="41390" y="124994"/>
                    <a:pt x="41390" y="136257"/>
                  </a:cubicBezTo>
                  <a:lnTo>
                    <a:pt x="41390" y="214244"/>
                  </a:lnTo>
                  <a:lnTo>
                    <a:pt x="0" y="214244"/>
                  </a:lnTo>
                  <a:lnTo>
                    <a:pt x="0" y="0"/>
                  </a:lnTo>
                  <a:lnTo>
                    <a:pt x="41390" y="0"/>
                  </a:lnTo>
                  <a:lnTo>
                    <a:pt x="41390" y="8261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8CBC94-4652-9AB1-74AF-B3E669E12A81}"/>
                </a:ext>
              </a:extLst>
            </p:cNvPr>
            <p:cNvSpPr/>
            <p:nvPr/>
          </p:nvSpPr>
          <p:spPr>
            <a:xfrm>
              <a:off x="2233425" y="1712854"/>
              <a:ext cx="152984" cy="155984"/>
            </a:xfrm>
            <a:custGeom>
              <a:avLst/>
              <a:gdLst>
                <a:gd name="connsiteX0" fmla="*/ 42872 w 152984"/>
                <a:gd name="connsiteY0" fmla="*/ 91735 h 155984"/>
                <a:gd name="connsiteX1" fmla="*/ 55870 w 152984"/>
                <a:gd name="connsiteY1" fmla="*/ 112429 h 155984"/>
                <a:gd name="connsiteX2" fmla="*/ 82618 w 152984"/>
                <a:gd name="connsiteY2" fmla="*/ 120871 h 155984"/>
                <a:gd name="connsiteX3" fmla="*/ 104208 w 152984"/>
                <a:gd name="connsiteY3" fmla="*/ 116313 h 155984"/>
                <a:gd name="connsiteX4" fmla="*/ 118175 w 152984"/>
                <a:gd name="connsiteY4" fmla="*/ 107124 h 155984"/>
                <a:gd name="connsiteX5" fmla="*/ 122511 w 152984"/>
                <a:gd name="connsiteY5" fmla="*/ 102492 h 155984"/>
                <a:gd name="connsiteX6" fmla="*/ 143869 w 152984"/>
                <a:gd name="connsiteY6" fmla="*/ 129986 h 155984"/>
                <a:gd name="connsiteX7" fmla="*/ 141111 w 152984"/>
                <a:gd name="connsiteY7" fmla="*/ 132744 h 155984"/>
                <a:gd name="connsiteX8" fmla="*/ 133114 w 152984"/>
                <a:gd name="connsiteY8" fmla="*/ 139101 h 155984"/>
                <a:gd name="connsiteX9" fmla="*/ 120121 w 152984"/>
                <a:gd name="connsiteY9" fmla="*/ 147090 h 155984"/>
                <a:gd name="connsiteX10" fmla="*/ 102262 w 152984"/>
                <a:gd name="connsiteY10" fmla="*/ 153290 h 155984"/>
                <a:gd name="connsiteX11" fmla="*/ 79628 w 152984"/>
                <a:gd name="connsiteY11" fmla="*/ 155984 h 155984"/>
                <a:gd name="connsiteX12" fmla="*/ 23304 w 152984"/>
                <a:gd name="connsiteY12" fmla="*/ 133048 h 155984"/>
                <a:gd name="connsiteX13" fmla="*/ 0 w 152984"/>
                <a:gd name="connsiteY13" fmla="*/ 77997 h 155984"/>
                <a:gd name="connsiteX14" fmla="*/ 23012 w 152984"/>
                <a:gd name="connsiteY14" fmla="*/ 22936 h 155984"/>
                <a:gd name="connsiteX15" fmla="*/ 78136 w 152984"/>
                <a:gd name="connsiteY15" fmla="*/ 0 h 155984"/>
                <a:gd name="connsiteX16" fmla="*/ 131617 w 152984"/>
                <a:gd name="connsiteY16" fmla="*/ 21441 h 155984"/>
                <a:gd name="connsiteX17" fmla="*/ 152985 w 152984"/>
                <a:gd name="connsiteY17" fmla="*/ 75007 h 155984"/>
                <a:gd name="connsiteX18" fmla="*/ 151492 w 152984"/>
                <a:gd name="connsiteY18" fmla="*/ 91733 h 155984"/>
                <a:gd name="connsiteX19" fmla="*/ 42872 w 152984"/>
                <a:gd name="connsiteY19" fmla="*/ 91733 h 155984"/>
                <a:gd name="connsiteX20" fmla="*/ 55800 w 152984"/>
                <a:gd name="connsiteY20" fmla="*/ 42884 h 155984"/>
                <a:gd name="connsiteX21" fmla="*/ 42872 w 152984"/>
                <a:gd name="connsiteY21" fmla="*/ 62757 h 155984"/>
                <a:gd name="connsiteX22" fmla="*/ 111756 w 152984"/>
                <a:gd name="connsiteY22" fmla="*/ 62757 h 155984"/>
                <a:gd name="connsiteX23" fmla="*/ 100321 w 152984"/>
                <a:gd name="connsiteY23" fmla="*/ 43031 h 155984"/>
                <a:gd name="connsiteX24" fmla="*/ 78136 w 152984"/>
                <a:gd name="connsiteY24" fmla="*/ 35263 h 155984"/>
                <a:gd name="connsiteX25" fmla="*/ 55800 w 152984"/>
                <a:gd name="connsiteY25" fmla="*/ 42884 h 15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984" h="155984">
                  <a:moveTo>
                    <a:pt x="42872" y="91735"/>
                  </a:moveTo>
                  <a:cubicBezTo>
                    <a:pt x="44471" y="99903"/>
                    <a:pt x="48797" y="106797"/>
                    <a:pt x="55870" y="112429"/>
                  </a:cubicBezTo>
                  <a:cubicBezTo>
                    <a:pt x="62944" y="118060"/>
                    <a:pt x="71859" y="120871"/>
                    <a:pt x="82618" y="120871"/>
                  </a:cubicBezTo>
                  <a:cubicBezTo>
                    <a:pt x="90388" y="120871"/>
                    <a:pt x="97578" y="119355"/>
                    <a:pt x="104208" y="116313"/>
                  </a:cubicBezTo>
                  <a:cubicBezTo>
                    <a:pt x="110829" y="113281"/>
                    <a:pt x="115482" y="110218"/>
                    <a:pt x="118175" y="107124"/>
                  </a:cubicBezTo>
                  <a:lnTo>
                    <a:pt x="122511" y="102492"/>
                  </a:lnTo>
                  <a:lnTo>
                    <a:pt x="143869" y="129986"/>
                  </a:lnTo>
                  <a:lnTo>
                    <a:pt x="141111" y="132744"/>
                  </a:lnTo>
                  <a:cubicBezTo>
                    <a:pt x="139860" y="133996"/>
                    <a:pt x="137198" y="136112"/>
                    <a:pt x="133114" y="139101"/>
                  </a:cubicBezTo>
                  <a:cubicBezTo>
                    <a:pt x="129040" y="142090"/>
                    <a:pt x="124704" y="144754"/>
                    <a:pt x="120121" y="147090"/>
                  </a:cubicBezTo>
                  <a:cubicBezTo>
                    <a:pt x="115533" y="149427"/>
                    <a:pt x="109588" y="151500"/>
                    <a:pt x="102262" y="153290"/>
                  </a:cubicBezTo>
                  <a:cubicBezTo>
                    <a:pt x="94946" y="155079"/>
                    <a:pt x="87398" y="155984"/>
                    <a:pt x="79628" y="155984"/>
                  </a:cubicBezTo>
                  <a:cubicBezTo>
                    <a:pt x="57620" y="155984"/>
                    <a:pt x="38844" y="148332"/>
                    <a:pt x="23304" y="133048"/>
                  </a:cubicBezTo>
                  <a:cubicBezTo>
                    <a:pt x="7770" y="117754"/>
                    <a:pt x="0" y="99407"/>
                    <a:pt x="0" y="77997"/>
                  </a:cubicBezTo>
                  <a:cubicBezTo>
                    <a:pt x="0" y="56587"/>
                    <a:pt x="7664" y="38231"/>
                    <a:pt x="23012" y="22936"/>
                  </a:cubicBezTo>
                  <a:cubicBezTo>
                    <a:pt x="38345" y="7652"/>
                    <a:pt x="56728" y="0"/>
                    <a:pt x="78136" y="0"/>
                  </a:cubicBezTo>
                  <a:cubicBezTo>
                    <a:pt x="99544" y="0"/>
                    <a:pt x="117378" y="7147"/>
                    <a:pt x="131617" y="21441"/>
                  </a:cubicBezTo>
                  <a:cubicBezTo>
                    <a:pt x="145860" y="35735"/>
                    <a:pt x="152985" y="53587"/>
                    <a:pt x="152985" y="75007"/>
                  </a:cubicBezTo>
                  <a:lnTo>
                    <a:pt x="151492" y="91733"/>
                  </a:lnTo>
                  <a:lnTo>
                    <a:pt x="42872" y="91733"/>
                  </a:lnTo>
                  <a:close/>
                  <a:moveTo>
                    <a:pt x="55800" y="42884"/>
                  </a:moveTo>
                  <a:cubicBezTo>
                    <a:pt x="49674" y="47968"/>
                    <a:pt x="45368" y="54589"/>
                    <a:pt x="42872" y="62757"/>
                  </a:cubicBezTo>
                  <a:lnTo>
                    <a:pt x="111756" y="62757"/>
                  </a:lnTo>
                  <a:cubicBezTo>
                    <a:pt x="110153" y="54789"/>
                    <a:pt x="106346" y="48210"/>
                    <a:pt x="100321" y="43031"/>
                  </a:cubicBezTo>
                  <a:cubicBezTo>
                    <a:pt x="94291" y="37852"/>
                    <a:pt x="86904" y="35263"/>
                    <a:pt x="78136" y="35263"/>
                  </a:cubicBezTo>
                  <a:cubicBezTo>
                    <a:pt x="69368" y="35263"/>
                    <a:pt x="61926" y="37799"/>
                    <a:pt x="55800" y="42884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0E7C316-C342-B0BC-209C-1661A8AA45F1}"/>
                </a:ext>
              </a:extLst>
            </p:cNvPr>
            <p:cNvSpPr/>
            <p:nvPr/>
          </p:nvSpPr>
          <p:spPr>
            <a:xfrm>
              <a:off x="2402060" y="1712866"/>
              <a:ext cx="120872" cy="155972"/>
            </a:xfrm>
            <a:custGeom>
              <a:avLst/>
              <a:gdLst>
                <a:gd name="connsiteX0" fmla="*/ 94875 w 120872"/>
                <a:gd name="connsiteY0" fmla="*/ 47355 h 155972"/>
                <a:gd name="connsiteX1" fmla="*/ 91956 w 120872"/>
                <a:gd name="connsiteY1" fmla="*/ 44071 h 155972"/>
                <a:gd name="connsiteX2" fmla="*/ 83516 w 120872"/>
                <a:gd name="connsiteY2" fmla="*/ 38618 h 155972"/>
                <a:gd name="connsiteX3" fmla="*/ 70366 w 120872"/>
                <a:gd name="connsiteY3" fmla="*/ 35250 h 155972"/>
                <a:gd name="connsiteX4" fmla="*/ 56929 w 120872"/>
                <a:gd name="connsiteY4" fmla="*/ 38913 h 155972"/>
                <a:gd name="connsiteX5" fmla="*/ 51998 w 120872"/>
                <a:gd name="connsiteY5" fmla="*/ 47355 h 155972"/>
                <a:gd name="connsiteX6" fmla="*/ 59022 w 120872"/>
                <a:gd name="connsiteY6" fmla="*/ 57071 h 155972"/>
                <a:gd name="connsiteX7" fmla="*/ 76124 w 120872"/>
                <a:gd name="connsiteY7" fmla="*/ 64007 h 155972"/>
                <a:gd name="connsiteX8" fmla="*/ 96514 w 120872"/>
                <a:gd name="connsiteY8" fmla="*/ 71333 h 155972"/>
                <a:gd name="connsiteX9" fmla="*/ 113849 w 120872"/>
                <a:gd name="connsiteY9" fmla="*/ 85080 h 155972"/>
                <a:gd name="connsiteX10" fmla="*/ 120872 w 120872"/>
                <a:gd name="connsiteY10" fmla="*/ 108606 h 155972"/>
                <a:gd name="connsiteX11" fmla="*/ 104954 w 120872"/>
                <a:gd name="connsiteY11" fmla="*/ 142373 h 155972"/>
                <a:gd name="connsiteX12" fmla="*/ 61265 w 120872"/>
                <a:gd name="connsiteY12" fmla="*/ 155973 h 155972"/>
                <a:gd name="connsiteX13" fmla="*/ 38546 w 120872"/>
                <a:gd name="connsiteY13" fmla="*/ 153130 h 155972"/>
                <a:gd name="connsiteX14" fmla="*/ 21065 w 120872"/>
                <a:gd name="connsiteY14" fmla="*/ 146257 h 155972"/>
                <a:gd name="connsiteX15" fmla="*/ 9338 w 120872"/>
                <a:gd name="connsiteY15" fmla="*/ 138268 h 155972"/>
                <a:gd name="connsiteX16" fmla="*/ 2097 w 120872"/>
                <a:gd name="connsiteY16" fmla="*/ 131616 h 155972"/>
                <a:gd name="connsiteX17" fmla="*/ 0 w 120872"/>
                <a:gd name="connsiteY17" fmla="*/ 128479 h 155972"/>
                <a:gd name="connsiteX18" fmla="*/ 23012 w 120872"/>
                <a:gd name="connsiteY18" fmla="*/ 105627 h 155972"/>
                <a:gd name="connsiteX19" fmla="*/ 26823 w 120872"/>
                <a:gd name="connsiteY19" fmla="*/ 110175 h 155972"/>
                <a:gd name="connsiteX20" fmla="*/ 37800 w 120872"/>
                <a:gd name="connsiteY20" fmla="*/ 117648 h 155972"/>
                <a:gd name="connsiteX21" fmla="*/ 55124 w 120872"/>
                <a:gd name="connsiteY21" fmla="*/ 122353 h 155972"/>
                <a:gd name="connsiteX22" fmla="*/ 69998 w 120872"/>
                <a:gd name="connsiteY22" fmla="*/ 118543 h 155972"/>
                <a:gd name="connsiteX23" fmla="*/ 75000 w 120872"/>
                <a:gd name="connsiteY23" fmla="*/ 108606 h 155972"/>
                <a:gd name="connsiteX24" fmla="*/ 67976 w 120872"/>
                <a:gd name="connsiteY24" fmla="*/ 98375 h 155972"/>
                <a:gd name="connsiteX25" fmla="*/ 50652 w 120872"/>
                <a:gd name="connsiteY25" fmla="*/ 91207 h 155972"/>
                <a:gd name="connsiteX26" fmla="*/ 30252 w 120872"/>
                <a:gd name="connsiteY26" fmla="*/ 83807 h 155972"/>
                <a:gd name="connsiteX27" fmla="*/ 13150 w 120872"/>
                <a:gd name="connsiteY27" fmla="*/ 70366 h 155972"/>
                <a:gd name="connsiteX28" fmla="*/ 6126 w 120872"/>
                <a:gd name="connsiteY28" fmla="*/ 47356 h 155972"/>
                <a:gd name="connsiteX29" fmla="*/ 22936 w 120872"/>
                <a:gd name="connsiteY29" fmla="*/ 14641 h 155972"/>
                <a:gd name="connsiteX30" fmla="*/ 64250 w 120872"/>
                <a:gd name="connsiteY30" fmla="*/ 0 h 155972"/>
                <a:gd name="connsiteX31" fmla="*/ 92849 w 120872"/>
                <a:gd name="connsiteY31" fmla="*/ 5821 h 155972"/>
                <a:gd name="connsiteX32" fmla="*/ 111010 w 120872"/>
                <a:gd name="connsiteY32" fmla="*/ 17179 h 155972"/>
                <a:gd name="connsiteX33" fmla="*/ 116238 w 120872"/>
                <a:gd name="connsiteY33" fmla="*/ 23000 h 155972"/>
                <a:gd name="connsiteX34" fmla="*/ 94870 w 120872"/>
                <a:gd name="connsiteY34" fmla="*/ 47357 h 1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872" h="155972">
                  <a:moveTo>
                    <a:pt x="94875" y="47355"/>
                  </a:moveTo>
                  <a:cubicBezTo>
                    <a:pt x="94270" y="46554"/>
                    <a:pt x="93302" y="45460"/>
                    <a:pt x="91956" y="44071"/>
                  </a:cubicBezTo>
                  <a:cubicBezTo>
                    <a:pt x="90620" y="42671"/>
                    <a:pt x="87802" y="40860"/>
                    <a:pt x="83516" y="38618"/>
                  </a:cubicBezTo>
                  <a:cubicBezTo>
                    <a:pt x="79230" y="36376"/>
                    <a:pt x="74854" y="35250"/>
                    <a:pt x="70366" y="35250"/>
                  </a:cubicBezTo>
                  <a:cubicBezTo>
                    <a:pt x="64694" y="35250"/>
                    <a:pt x="60212" y="36471"/>
                    <a:pt x="56929" y="38913"/>
                  </a:cubicBezTo>
                  <a:cubicBezTo>
                    <a:pt x="53642" y="41355"/>
                    <a:pt x="51998" y="44166"/>
                    <a:pt x="51998" y="47355"/>
                  </a:cubicBezTo>
                  <a:cubicBezTo>
                    <a:pt x="51998" y="51239"/>
                    <a:pt x="54338" y="54471"/>
                    <a:pt x="59022" y="57071"/>
                  </a:cubicBezTo>
                  <a:cubicBezTo>
                    <a:pt x="63696" y="59660"/>
                    <a:pt x="69398" y="61975"/>
                    <a:pt x="76124" y="64007"/>
                  </a:cubicBezTo>
                  <a:cubicBezTo>
                    <a:pt x="82850" y="66060"/>
                    <a:pt x="89642" y="68491"/>
                    <a:pt x="96514" y="71333"/>
                  </a:cubicBezTo>
                  <a:cubicBezTo>
                    <a:pt x="103386" y="74176"/>
                    <a:pt x="109165" y="78754"/>
                    <a:pt x="113849" y="85080"/>
                  </a:cubicBezTo>
                  <a:cubicBezTo>
                    <a:pt x="118522" y="91407"/>
                    <a:pt x="120872" y="99248"/>
                    <a:pt x="120872" y="108606"/>
                  </a:cubicBezTo>
                  <a:cubicBezTo>
                    <a:pt x="120872" y="122058"/>
                    <a:pt x="115568" y="133310"/>
                    <a:pt x="104954" y="142373"/>
                  </a:cubicBezTo>
                  <a:cubicBezTo>
                    <a:pt x="94346" y="151436"/>
                    <a:pt x="79790" y="155973"/>
                    <a:pt x="61265" y="155973"/>
                  </a:cubicBezTo>
                  <a:cubicBezTo>
                    <a:pt x="53284" y="155973"/>
                    <a:pt x="45726" y="155025"/>
                    <a:pt x="38546" y="153130"/>
                  </a:cubicBezTo>
                  <a:cubicBezTo>
                    <a:pt x="31381" y="151236"/>
                    <a:pt x="25548" y="148952"/>
                    <a:pt x="21065" y="146257"/>
                  </a:cubicBezTo>
                  <a:cubicBezTo>
                    <a:pt x="16593" y="143573"/>
                    <a:pt x="12675" y="140910"/>
                    <a:pt x="9338" y="138268"/>
                  </a:cubicBezTo>
                  <a:cubicBezTo>
                    <a:pt x="6000" y="135626"/>
                    <a:pt x="3590" y="133416"/>
                    <a:pt x="2097" y="131616"/>
                  </a:cubicBezTo>
                  <a:lnTo>
                    <a:pt x="0" y="128479"/>
                  </a:lnTo>
                  <a:lnTo>
                    <a:pt x="23012" y="105627"/>
                  </a:lnTo>
                  <a:cubicBezTo>
                    <a:pt x="23813" y="106817"/>
                    <a:pt x="25074" y="108332"/>
                    <a:pt x="26823" y="110175"/>
                  </a:cubicBezTo>
                  <a:cubicBezTo>
                    <a:pt x="28558" y="112016"/>
                    <a:pt x="32223" y="114511"/>
                    <a:pt x="37800" y="117648"/>
                  </a:cubicBezTo>
                  <a:cubicBezTo>
                    <a:pt x="43376" y="120784"/>
                    <a:pt x="49160" y="122353"/>
                    <a:pt x="55124" y="122353"/>
                  </a:cubicBezTo>
                  <a:cubicBezTo>
                    <a:pt x="61704" y="122353"/>
                    <a:pt x="66660" y="121079"/>
                    <a:pt x="69998" y="118543"/>
                  </a:cubicBezTo>
                  <a:cubicBezTo>
                    <a:pt x="73336" y="116006"/>
                    <a:pt x="75000" y="112690"/>
                    <a:pt x="75000" y="108606"/>
                  </a:cubicBezTo>
                  <a:cubicBezTo>
                    <a:pt x="75000" y="104522"/>
                    <a:pt x="72660" y="101112"/>
                    <a:pt x="67976" y="98375"/>
                  </a:cubicBezTo>
                  <a:cubicBezTo>
                    <a:pt x="63302" y="95638"/>
                    <a:pt x="57524" y="93249"/>
                    <a:pt x="50652" y="91207"/>
                  </a:cubicBezTo>
                  <a:cubicBezTo>
                    <a:pt x="43780" y="89165"/>
                    <a:pt x="36978" y="86702"/>
                    <a:pt x="30252" y="83807"/>
                  </a:cubicBezTo>
                  <a:cubicBezTo>
                    <a:pt x="23526" y="80923"/>
                    <a:pt x="17834" y="76439"/>
                    <a:pt x="13150" y="70366"/>
                  </a:cubicBezTo>
                  <a:cubicBezTo>
                    <a:pt x="8465" y="64292"/>
                    <a:pt x="6126" y="56619"/>
                    <a:pt x="6126" y="47356"/>
                  </a:cubicBezTo>
                  <a:cubicBezTo>
                    <a:pt x="6126" y="35304"/>
                    <a:pt x="11728" y="24399"/>
                    <a:pt x="22936" y="14641"/>
                  </a:cubicBezTo>
                  <a:cubicBezTo>
                    <a:pt x="34134" y="4874"/>
                    <a:pt x="47904" y="0"/>
                    <a:pt x="64250" y="0"/>
                  </a:cubicBezTo>
                  <a:cubicBezTo>
                    <a:pt x="74602" y="0"/>
                    <a:pt x="84136" y="1937"/>
                    <a:pt x="92849" y="5821"/>
                  </a:cubicBezTo>
                  <a:cubicBezTo>
                    <a:pt x="101566" y="9705"/>
                    <a:pt x="107617" y="13494"/>
                    <a:pt x="111010" y="17179"/>
                  </a:cubicBezTo>
                  <a:lnTo>
                    <a:pt x="116238" y="23000"/>
                  </a:lnTo>
                  <a:lnTo>
                    <a:pt x="94870" y="47357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4B4EB02-BD40-107A-D91D-D9DD0AA120DA}"/>
                </a:ext>
              </a:extLst>
            </p:cNvPr>
            <p:cNvSpPr/>
            <p:nvPr/>
          </p:nvSpPr>
          <p:spPr>
            <a:xfrm>
              <a:off x="2538663" y="1671624"/>
              <a:ext cx="100981" cy="197218"/>
            </a:xfrm>
            <a:custGeom>
              <a:avLst/>
              <a:gdLst>
                <a:gd name="connsiteX0" fmla="*/ 30620 w 100981"/>
                <a:gd name="connsiteY0" fmla="*/ 1 h 197218"/>
                <a:gd name="connsiteX1" fmla="*/ 67376 w 100981"/>
                <a:gd name="connsiteY1" fmla="*/ 1 h 197218"/>
                <a:gd name="connsiteX2" fmla="*/ 67376 w 100981"/>
                <a:gd name="connsiteY2" fmla="*/ 47357 h 197218"/>
                <a:gd name="connsiteX3" fmla="*/ 97845 w 100981"/>
                <a:gd name="connsiteY3" fmla="*/ 47357 h 197218"/>
                <a:gd name="connsiteX4" fmla="*/ 97845 w 100981"/>
                <a:gd name="connsiteY4" fmla="*/ 84113 h 197218"/>
                <a:gd name="connsiteX5" fmla="*/ 67376 w 100981"/>
                <a:gd name="connsiteY5" fmla="*/ 84113 h 197218"/>
                <a:gd name="connsiteX6" fmla="*/ 67376 w 100981"/>
                <a:gd name="connsiteY6" fmla="*/ 143722 h 197218"/>
                <a:gd name="connsiteX7" fmla="*/ 72524 w 100981"/>
                <a:gd name="connsiteY7" fmla="*/ 155679 h 197218"/>
                <a:gd name="connsiteX8" fmla="*/ 85593 w 100981"/>
                <a:gd name="connsiteY8" fmla="*/ 160605 h 197218"/>
                <a:gd name="connsiteX9" fmla="*/ 93439 w 100981"/>
                <a:gd name="connsiteY9" fmla="*/ 159784 h 197218"/>
                <a:gd name="connsiteX10" fmla="*/ 99197 w 100981"/>
                <a:gd name="connsiteY10" fmla="*/ 158069 h 197218"/>
                <a:gd name="connsiteX11" fmla="*/ 100981 w 100981"/>
                <a:gd name="connsiteY11" fmla="*/ 157469 h 197218"/>
                <a:gd name="connsiteX12" fmla="*/ 100981 w 100981"/>
                <a:gd name="connsiteY12" fmla="*/ 192730 h 197218"/>
                <a:gd name="connsiteX13" fmla="*/ 73341 w 100981"/>
                <a:gd name="connsiteY13" fmla="*/ 197214 h 197218"/>
                <a:gd name="connsiteX14" fmla="*/ 25986 w 100981"/>
                <a:gd name="connsiteY14" fmla="*/ 145216 h 197218"/>
                <a:gd name="connsiteX15" fmla="*/ 25986 w 100981"/>
                <a:gd name="connsiteY15" fmla="*/ 84113 h 197218"/>
                <a:gd name="connsiteX16" fmla="*/ 0 w 100981"/>
                <a:gd name="connsiteY16" fmla="*/ 84113 h 197218"/>
                <a:gd name="connsiteX17" fmla="*/ 0 w 100981"/>
                <a:gd name="connsiteY17" fmla="*/ 47356 h 197218"/>
                <a:gd name="connsiteX18" fmla="*/ 13734 w 100981"/>
                <a:gd name="connsiteY18" fmla="*/ 47356 h 197218"/>
                <a:gd name="connsiteX19" fmla="*/ 25694 w 100981"/>
                <a:gd name="connsiteY19" fmla="*/ 41830 h 197218"/>
                <a:gd name="connsiteX20" fmla="*/ 30620 w 100981"/>
                <a:gd name="connsiteY20" fmla="*/ 27494 h 197218"/>
                <a:gd name="connsiteX21" fmla="*/ 30620 w 100981"/>
                <a:gd name="connsiteY21" fmla="*/ 0 h 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981" h="197218">
                  <a:moveTo>
                    <a:pt x="30620" y="1"/>
                  </a:moveTo>
                  <a:lnTo>
                    <a:pt x="67376" y="1"/>
                  </a:lnTo>
                  <a:lnTo>
                    <a:pt x="67376" y="47357"/>
                  </a:lnTo>
                  <a:lnTo>
                    <a:pt x="97845" y="47357"/>
                  </a:lnTo>
                  <a:lnTo>
                    <a:pt x="97845" y="84113"/>
                  </a:lnTo>
                  <a:lnTo>
                    <a:pt x="67376" y="84113"/>
                  </a:lnTo>
                  <a:lnTo>
                    <a:pt x="67376" y="143722"/>
                  </a:lnTo>
                  <a:cubicBezTo>
                    <a:pt x="67376" y="148406"/>
                    <a:pt x="69091" y="152395"/>
                    <a:pt x="72524" y="155679"/>
                  </a:cubicBezTo>
                  <a:cubicBezTo>
                    <a:pt x="75963" y="158963"/>
                    <a:pt x="80319" y="160605"/>
                    <a:pt x="85593" y="160605"/>
                  </a:cubicBezTo>
                  <a:cubicBezTo>
                    <a:pt x="88291" y="160605"/>
                    <a:pt x="90902" y="160331"/>
                    <a:pt x="93439" y="159784"/>
                  </a:cubicBezTo>
                  <a:cubicBezTo>
                    <a:pt x="95985" y="159237"/>
                    <a:pt x="97901" y="158669"/>
                    <a:pt x="99197" y="158069"/>
                  </a:cubicBezTo>
                  <a:lnTo>
                    <a:pt x="100981" y="157469"/>
                  </a:lnTo>
                  <a:lnTo>
                    <a:pt x="100981" y="192730"/>
                  </a:lnTo>
                  <a:cubicBezTo>
                    <a:pt x="92818" y="195815"/>
                    <a:pt x="83607" y="197309"/>
                    <a:pt x="73341" y="197214"/>
                  </a:cubicBezTo>
                  <a:cubicBezTo>
                    <a:pt x="41773" y="197214"/>
                    <a:pt x="25986" y="179878"/>
                    <a:pt x="25986" y="145216"/>
                  </a:cubicBezTo>
                  <a:lnTo>
                    <a:pt x="25986" y="84113"/>
                  </a:lnTo>
                  <a:lnTo>
                    <a:pt x="0" y="84113"/>
                  </a:lnTo>
                  <a:lnTo>
                    <a:pt x="0" y="47356"/>
                  </a:lnTo>
                  <a:lnTo>
                    <a:pt x="13734" y="47356"/>
                  </a:lnTo>
                  <a:cubicBezTo>
                    <a:pt x="18419" y="47356"/>
                    <a:pt x="22397" y="45514"/>
                    <a:pt x="25694" y="41830"/>
                  </a:cubicBezTo>
                  <a:cubicBezTo>
                    <a:pt x="28976" y="38146"/>
                    <a:pt x="30620" y="33367"/>
                    <a:pt x="30620" y="27494"/>
                  </a:cubicBezTo>
                  <a:lnTo>
                    <a:pt x="30620" y="0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02AFE5-9696-C146-6D37-2216FD4B8987}"/>
                </a:ext>
              </a:extLst>
            </p:cNvPr>
            <p:cNvSpPr/>
            <p:nvPr/>
          </p:nvSpPr>
          <p:spPr>
            <a:xfrm>
              <a:off x="2669785" y="1714350"/>
              <a:ext cx="90236" cy="151500"/>
            </a:xfrm>
            <a:custGeom>
              <a:avLst/>
              <a:gdLst>
                <a:gd name="connsiteX0" fmla="*/ 90237 w 90236"/>
                <a:gd name="connsiteY0" fmla="*/ 41388 h 151500"/>
                <a:gd name="connsiteX1" fmla="*/ 76492 w 90236"/>
                <a:gd name="connsiteY1" fmla="*/ 39746 h 151500"/>
                <a:gd name="connsiteX2" fmla="*/ 50723 w 90236"/>
                <a:gd name="connsiteY2" fmla="*/ 50051 h 151500"/>
                <a:gd name="connsiteX3" fmla="*/ 41229 w 90236"/>
                <a:gd name="connsiteY3" fmla="*/ 79640 h 151500"/>
                <a:gd name="connsiteX4" fmla="*/ 41229 w 90236"/>
                <a:gd name="connsiteY4" fmla="*/ 151500 h 151500"/>
                <a:gd name="connsiteX5" fmla="*/ 0 w 90236"/>
                <a:gd name="connsiteY5" fmla="*/ 151500 h 151500"/>
                <a:gd name="connsiteX6" fmla="*/ 0 w 90236"/>
                <a:gd name="connsiteY6" fmla="*/ 1495 h 151500"/>
                <a:gd name="connsiteX7" fmla="*/ 41229 w 90236"/>
                <a:gd name="connsiteY7" fmla="*/ 1495 h 151500"/>
                <a:gd name="connsiteX8" fmla="*/ 41229 w 90236"/>
                <a:gd name="connsiteY8" fmla="*/ 19873 h 151500"/>
                <a:gd name="connsiteX9" fmla="*/ 46311 w 90236"/>
                <a:gd name="connsiteY9" fmla="*/ 14421 h 151500"/>
                <a:gd name="connsiteX10" fmla="*/ 60736 w 90236"/>
                <a:gd name="connsiteY10" fmla="*/ 5537 h 151500"/>
                <a:gd name="connsiteX11" fmla="*/ 84111 w 90236"/>
                <a:gd name="connsiteY11" fmla="*/ 0 h 151500"/>
                <a:gd name="connsiteX12" fmla="*/ 90237 w 90236"/>
                <a:gd name="connsiteY12" fmla="*/ 0 h 151500"/>
                <a:gd name="connsiteX13" fmla="*/ 90237 w 90236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36" h="151500">
                  <a:moveTo>
                    <a:pt x="90237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37" y="39746"/>
                    <a:pt x="57050" y="43178"/>
                    <a:pt x="50723" y="50051"/>
                  </a:cubicBezTo>
                  <a:cubicBezTo>
                    <a:pt x="44395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8" y="18483"/>
                    <a:pt x="44123" y="16663"/>
                    <a:pt x="46311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ACAD12D-8F36-97FC-103C-E69EF9EDDBB0}"/>
                </a:ext>
              </a:extLst>
            </p:cNvPr>
            <p:cNvSpPr/>
            <p:nvPr/>
          </p:nvSpPr>
          <p:spPr>
            <a:xfrm>
              <a:off x="914400" y="1523999"/>
              <a:ext cx="465529" cy="465760"/>
            </a:xfrm>
            <a:custGeom>
              <a:avLst/>
              <a:gdLst>
                <a:gd name="connsiteX0" fmla="*/ 6617 w 465529"/>
                <a:gd name="connsiteY0" fmla="*/ 224287 h 465760"/>
                <a:gd name="connsiteX1" fmla="*/ 6617 w 465529"/>
                <a:gd name="connsiteY1" fmla="*/ 194957 h 465760"/>
                <a:gd name="connsiteX2" fmla="*/ 35945 w 465529"/>
                <a:gd name="connsiteY2" fmla="*/ 194956 h 465760"/>
                <a:gd name="connsiteX3" fmla="*/ 35945 w 465529"/>
                <a:gd name="connsiteY3" fmla="*/ 224287 h 465760"/>
                <a:gd name="connsiteX4" fmla="*/ 6617 w 465529"/>
                <a:gd name="connsiteY4" fmla="*/ 224287 h 465760"/>
                <a:gd name="connsiteX5" fmla="*/ 410956 w 465529"/>
                <a:gd name="connsiteY5" fmla="*/ 318522 h 465760"/>
                <a:gd name="connsiteX6" fmla="*/ 269790 w 465529"/>
                <a:gd name="connsiteY6" fmla="*/ 459685 h 465760"/>
                <a:gd name="connsiteX7" fmla="*/ 240456 w 465529"/>
                <a:gd name="connsiteY7" fmla="*/ 459685 h 465760"/>
                <a:gd name="connsiteX8" fmla="*/ 240462 w 465529"/>
                <a:gd name="connsiteY8" fmla="*/ 430355 h 465760"/>
                <a:gd name="connsiteX9" fmla="*/ 263899 w 465529"/>
                <a:gd name="connsiteY9" fmla="*/ 406918 h 465760"/>
                <a:gd name="connsiteX10" fmla="*/ 263899 w 465529"/>
                <a:gd name="connsiteY10" fmla="*/ 377596 h 465760"/>
                <a:gd name="connsiteX11" fmla="*/ 234570 w 465529"/>
                <a:gd name="connsiteY11" fmla="*/ 377596 h 465760"/>
                <a:gd name="connsiteX12" fmla="*/ 198148 w 465529"/>
                <a:gd name="connsiteY12" fmla="*/ 414014 h 465760"/>
                <a:gd name="connsiteX13" fmla="*/ 168810 w 465529"/>
                <a:gd name="connsiteY13" fmla="*/ 414014 h 465760"/>
                <a:gd name="connsiteX14" fmla="*/ 168810 w 465529"/>
                <a:gd name="connsiteY14" fmla="*/ 384675 h 465760"/>
                <a:gd name="connsiteX15" fmla="*/ 264722 w 465529"/>
                <a:gd name="connsiteY15" fmla="*/ 288758 h 465760"/>
                <a:gd name="connsiteX16" fmla="*/ 351987 w 465529"/>
                <a:gd name="connsiteY16" fmla="*/ 259560 h 465760"/>
                <a:gd name="connsiteX17" fmla="*/ 351987 w 465529"/>
                <a:gd name="connsiteY17" fmla="*/ 113544 h 465760"/>
                <a:gd name="connsiteX18" fmla="*/ 205972 w 465529"/>
                <a:gd name="connsiteY18" fmla="*/ 113544 h 465760"/>
                <a:gd name="connsiteX19" fmla="*/ 176765 w 465529"/>
                <a:gd name="connsiteY19" fmla="*/ 200776 h 465760"/>
                <a:gd name="connsiteX20" fmla="*/ 80854 w 465529"/>
                <a:gd name="connsiteY20" fmla="*/ 296696 h 465760"/>
                <a:gd name="connsiteX21" fmla="*/ 51530 w 465529"/>
                <a:gd name="connsiteY21" fmla="*/ 296691 h 465760"/>
                <a:gd name="connsiteX22" fmla="*/ 51530 w 465529"/>
                <a:gd name="connsiteY22" fmla="*/ 267360 h 465760"/>
                <a:gd name="connsiteX23" fmla="*/ 136239 w 465529"/>
                <a:gd name="connsiteY23" fmla="*/ 182651 h 465760"/>
                <a:gd name="connsiteX24" fmla="*/ 136239 w 465529"/>
                <a:gd name="connsiteY24" fmla="*/ 153320 h 465760"/>
                <a:gd name="connsiteX25" fmla="*/ 106911 w 465529"/>
                <a:gd name="connsiteY25" fmla="*/ 153321 h 465760"/>
                <a:gd name="connsiteX26" fmla="*/ 80723 w 465529"/>
                <a:gd name="connsiteY26" fmla="*/ 179509 h 465760"/>
                <a:gd name="connsiteX27" fmla="*/ 51404 w 465529"/>
                <a:gd name="connsiteY27" fmla="*/ 179508 h 465760"/>
                <a:gd name="connsiteX28" fmla="*/ 51404 w 465529"/>
                <a:gd name="connsiteY28" fmla="*/ 150179 h 465760"/>
                <a:gd name="connsiteX29" fmla="*/ 147086 w 465529"/>
                <a:gd name="connsiteY29" fmla="*/ 54492 h 465760"/>
                <a:gd name="connsiteX30" fmla="*/ 147169 w 465529"/>
                <a:gd name="connsiteY30" fmla="*/ 54416 h 465760"/>
                <a:gd name="connsiteX31" fmla="*/ 410955 w 465529"/>
                <a:gd name="connsiteY31" fmla="*/ 54578 h 465760"/>
                <a:gd name="connsiteX32" fmla="*/ 410955 w 465529"/>
                <a:gd name="connsiteY32" fmla="*/ 318522 h 465760"/>
                <a:gd name="connsiteX33" fmla="*/ 308364 w 465529"/>
                <a:gd name="connsiteY33" fmla="*/ 332504 h 465760"/>
                <a:gd name="connsiteX34" fmla="*/ 279036 w 465529"/>
                <a:gd name="connsiteY34" fmla="*/ 332504 h 465760"/>
                <a:gd name="connsiteX35" fmla="*/ 279036 w 465529"/>
                <a:gd name="connsiteY35" fmla="*/ 361831 h 465760"/>
                <a:gd name="connsiteX36" fmla="*/ 308364 w 465529"/>
                <a:gd name="connsiteY36" fmla="*/ 361834 h 465760"/>
                <a:gd name="connsiteX37" fmla="*/ 308364 w 465529"/>
                <a:gd name="connsiteY37" fmla="*/ 332504 h 465760"/>
                <a:gd name="connsiteX38" fmla="*/ 124657 w 465529"/>
                <a:gd name="connsiteY38" fmla="*/ 430094 h 465760"/>
                <a:gd name="connsiteX39" fmla="*/ 124662 w 465529"/>
                <a:gd name="connsiteY39" fmla="*/ 459422 h 465760"/>
                <a:gd name="connsiteX40" fmla="*/ 153990 w 465529"/>
                <a:gd name="connsiteY40" fmla="*/ 459422 h 465760"/>
                <a:gd name="connsiteX41" fmla="*/ 153990 w 465529"/>
                <a:gd name="connsiteY41" fmla="*/ 430094 h 465760"/>
                <a:gd name="connsiteX42" fmla="*/ 124657 w 465529"/>
                <a:gd name="connsiteY42" fmla="*/ 430094 h 465760"/>
                <a:gd name="connsiteX43" fmla="*/ 6748 w 465529"/>
                <a:gd name="connsiteY43" fmla="*/ 312142 h 465760"/>
                <a:gd name="connsiteX44" fmla="*/ 6748 w 465529"/>
                <a:gd name="connsiteY44" fmla="*/ 341468 h 465760"/>
                <a:gd name="connsiteX45" fmla="*/ 36076 w 465529"/>
                <a:gd name="connsiteY45" fmla="*/ 341472 h 465760"/>
                <a:gd name="connsiteX46" fmla="*/ 36076 w 465529"/>
                <a:gd name="connsiteY46" fmla="*/ 312142 h 465760"/>
                <a:gd name="connsiteX47" fmla="*/ 6748 w 465529"/>
                <a:gd name="connsiteY47" fmla="*/ 312142 h 465760"/>
                <a:gd name="connsiteX48" fmla="*/ 248830 w 465529"/>
                <a:gd name="connsiteY48" fmla="*/ 245961 h 465760"/>
                <a:gd name="connsiteX49" fmla="*/ 248830 w 465529"/>
                <a:gd name="connsiteY49" fmla="*/ 216663 h 465760"/>
                <a:gd name="connsiteX50" fmla="*/ 219531 w 465529"/>
                <a:gd name="connsiteY50" fmla="*/ 216661 h 465760"/>
                <a:gd name="connsiteX51" fmla="*/ 6076 w 465529"/>
                <a:gd name="connsiteY51" fmla="*/ 430126 h 465760"/>
                <a:gd name="connsiteX52" fmla="*/ 6076 w 465529"/>
                <a:gd name="connsiteY52" fmla="*/ 459447 h 465760"/>
                <a:gd name="connsiteX53" fmla="*/ 35404 w 465529"/>
                <a:gd name="connsiteY53" fmla="*/ 459447 h 465760"/>
                <a:gd name="connsiteX54" fmla="*/ 248830 w 465529"/>
                <a:gd name="connsiteY54" fmla="*/ 245961 h 465760"/>
                <a:gd name="connsiteX55" fmla="*/ 293651 w 465529"/>
                <a:gd name="connsiteY55" fmla="*/ 201269 h 465760"/>
                <a:gd name="connsiteX56" fmla="*/ 293651 w 465529"/>
                <a:gd name="connsiteY56" fmla="*/ 171938 h 465760"/>
                <a:gd name="connsiteX57" fmla="*/ 264322 w 465529"/>
                <a:gd name="connsiteY57" fmla="*/ 171937 h 465760"/>
                <a:gd name="connsiteX58" fmla="*/ 264322 w 465529"/>
                <a:gd name="connsiteY58" fmla="*/ 201267 h 465760"/>
                <a:gd name="connsiteX59" fmla="*/ 293651 w 465529"/>
                <a:gd name="connsiteY59" fmla="*/ 201270 h 4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65529" h="465760">
                  <a:moveTo>
                    <a:pt x="6617" y="224287"/>
                  </a:moveTo>
                  <a:cubicBezTo>
                    <a:pt x="-1470" y="216184"/>
                    <a:pt x="-1470" y="203056"/>
                    <a:pt x="6617" y="194957"/>
                  </a:cubicBezTo>
                  <a:cubicBezTo>
                    <a:pt x="14718" y="186863"/>
                    <a:pt x="27849" y="186863"/>
                    <a:pt x="35945" y="194956"/>
                  </a:cubicBezTo>
                  <a:cubicBezTo>
                    <a:pt x="44051" y="203058"/>
                    <a:pt x="44046" y="216187"/>
                    <a:pt x="35945" y="224287"/>
                  </a:cubicBezTo>
                  <a:cubicBezTo>
                    <a:pt x="27849" y="232387"/>
                    <a:pt x="14718" y="232389"/>
                    <a:pt x="6617" y="224287"/>
                  </a:cubicBezTo>
                  <a:close/>
                  <a:moveTo>
                    <a:pt x="410956" y="318522"/>
                  </a:moveTo>
                  <a:lnTo>
                    <a:pt x="269790" y="459685"/>
                  </a:lnTo>
                  <a:cubicBezTo>
                    <a:pt x="261688" y="467785"/>
                    <a:pt x="248563" y="467787"/>
                    <a:pt x="240456" y="459685"/>
                  </a:cubicBezTo>
                  <a:cubicBezTo>
                    <a:pt x="232365" y="451586"/>
                    <a:pt x="232370" y="438457"/>
                    <a:pt x="240462" y="430355"/>
                  </a:cubicBezTo>
                  <a:lnTo>
                    <a:pt x="263899" y="406918"/>
                  </a:lnTo>
                  <a:cubicBezTo>
                    <a:pt x="272000" y="398825"/>
                    <a:pt x="272000" y="385690"/>
                    <a:pt x="263899" y="377596"/>
                  </a:cubicBezTo>
                  <a:cubicBezTo>
                    <a:pt x="255797" y="369494"/>
                    <a:pt x="242667" y="369494"/>
                    <a:pt x="234570" y="377596"/>
                  </a:cubicBezTo>
                  <a:lnTo>
                    <a:pt x="198148" y="414014"/>
                  </a:lnTo>
                  <a:cubicBezTo>
                    <a:pt x="190047" y="422117"/>
                    <a:pt x="176912" y="422117"/>
                    <a:pt x="168810" y="414014"/>
                  </a:cubicBezTo>
                  <a:cubicBezTo>
                    <a:pt x="160709" y="405912"/>
                    <a:pt x="160709" y="392776"/>
                    <a:pt x="168810" y="384675"/>
                  </a:cubicBezTo>
                  <a:lnTo>
                    <a:pt x="264722" y="288758"/>
                  </a:lnTo>
                  <a:cubicBezTo>
                    <a:pt x="295681" y="293038"/>
                    <a:pt x="328228" y="283309"/>
                    <a:pt x="351987" y="259560"/>
                  </a:cubicBezTo>
                  <a:cubicBezTo>
                    <a:pt x="392245" y="219302"/>
                    <a:pt x="392245" y="153803"/>
                    <a:pt x="351987" y="113544"/>
                  </a:cubicBezTo>
                  <a:cubicBezTo>
                    <a:pt x="311728" y="73285"/>
                    <a:pt x="246221" y="73284"/>
                    <a:pt x="205972" y="113544"/>
                  </a:cubicBezTo>
                  <a:cubicBezTo>
                    <a:pt x="182223" y="137288"/>
                    <a:pt x="172496" y="169825"/>
                    <a:pt x="176765" y="200776"/>
                  </a:cubicBezTo>
                  <a:lnTo>
                    <a:pt x="80854" y="296696"/>
                  </a:lnTo>
                  <a:cubicBezTo>
                    <a:pt x="72752" y="304789"/>
                    <a:pt x="59622" y="304790"/>
                    <a:pt x="51530" y="296691"/>
                  </a:cubicBezTo>
                  <a:cubicBezTo>
                    <a:pt x="43428" y="288590"/>
                    <a:pt x="43428" y="275462"/>
                    <a:pt x="51530" y="267360"/>
                  </a:cubicBezTo>
                  <a:lnTo>
                    <a:pt x="136239" y="182651"/>
                  </a:lnTo>
                  <a:cubicBezTo>
                    <a:pt x="144341" y="174547"/>
                    <a:pt x="144341" y="161422"/>
                    <a:pt x="136239" y="153320"/>
                  </a:cubicBezTo>
                  <a:cubicBezTo>
                    <a:pt x="128138" y="145219"/>
                    <a:pt x="115012" y="145229"/>
                    <a:pt x="106911" y="153321"/>
                  </a:cubicBezTo>
                  <a:lnTo>
                    <a:pt x="80723" y="179509"/>
                  </a:lnTo>
                  <a:cubicBezTo>
                    <a:pt x="72636" y="187608"/>
                    <a:pt x="59500" y="187607"/>
                    <a:pt x="51404" y="179508"/>
                  </a:cubicBezTo>
                  <a:cubicBezTo>
                    <a:pt x="43302" y="171407"/>
                    <a:pt x="43302" y="158277"/>
                    <a:pt x="51404" y="150179"/>
                  </a:cubicBezTo>
                  <a:lnTo>
                    <a:pt x="147086" y="54492"/>
                  </a:lnTo>
                  <a:cubicBezTo>
                    <a:pt x="147115" y="54460"/>
                    <a:pt x="147150" y="54437"/>
                    <a:pt x="147169" y="54416"/>
                  </a:cubicBezTo>
                  <a:cubicBezTo>
                    <a:pt x="219959" y="-18189"/>
                    <a:pt x="338233" y="-18142"/>
                    <a:pt x="410955" y="54578"/>
                  </a:cubicBezTo>
                  <a:cubicBezTo>
                    <a:pt x="483721" y="127346"/>
                    <a:pt x="483721" y="245758"/>
                    <a:pt x="410955" y="318522"/>
                  </a:cubicBezTo>
                  <a:close/>
                  <a:moveTo>
                    <a:pt x="308364" y="332504"/>
                  </a:moveTo>
                  <a:cubicBezTo>
                    <a:pt x="300263" y="324410"/>
                    <a:pt x="287137" y="324400"/>
                    <a:pt x="279036" y="332504"/>
                  </a:cubicBezTo>
                  <a:cubicBezTo>
                    <a:pt x="270945" y="340603"/>
                    <a:pt x="270945" y="353732"/>
                    <a:pt x="279036" y="361831"/>
                  </a:cubicBezTo>
                  <a:cubicBezTo>
                    <a:pt x="287137" y="369931"/>
                    <a:pt x="300263" y="369935"/>
                    <a:pt x="308364" y="361834"/>
                  </a:cubicBezTo>
                  <a:cubicBezTo>
                    <a:pt x="316470" y="353730"/>
                    <a:pt x="316466" y="340604"/>
                    <a:pt x="308364" y="332504"/>
                  </a:cubicBezTo>
                  <a:close/>
                  <a:moveTo>
                    <a:pt x="124657" y="430094"/>
                  </a:moveTo>
                  <a:cubicBezTo>
                    <a:pt x="116555" y="438195"/>
                    <a:pt x="116555" y="451325"/>
                    <a:pt x="124662" y="459422"/>
                  </a:cubicBezTo>
                  <a:cubicBezTo>
                    <a:pt x="132763" y="467515"/>
                    <a:pt x="145889" y="467514"/>
                    <a:pt x="153990" y="459422"/>
                  </a:cubicBezTo>
                  <a:cubicBezTo>
                    <a:pt x="162087" y="451322"/>
                    <a:pt x="162087" y="438193"/>
                    <a:pt x="153990" y="430094"/>
                  </a:cubicBezTo>
                  <a:cubicBezTo>
                    <a:pt x="145889" y="421992"/>
                    <a:pt x="132763" y="421990"/>
                    <a:pt x="124657" y="430094"/>
                  </a:cubicBezTo>
                  <a:close/>
                  <a:moveTo>
                    <a:pt x="6748" y="312142"/>
                  </a:moveTo>
                  <a:cubicBezTo>
                    <a:pt x="-1354" y="320242"/>
                    <a:pt x="-1354" y="333371"/>
                    <a:pt x="6748" y="341468"/>
                  </a:cubicBezTo>
                  <a:cubicBezTo>
                    <a:pt x="14849" y="349562"/>
                    <a:pt x="27975" y="349566"/>
                    <a:pt x="36076" y="341472"/>
                  </a:cubicBezTo>
                  <a:cubicBezTo>
                    <a:pt x="44168" y="333372"/>
                    <a:pt x="44168" y="320241"/>
                    <a:pt x="36076" y="312142"/>
                  </a:cubicBezTo>
                  <a:cubicBezTo>
                    <a:pt x="27975" y="304041"/>
                    <a:pt x="14849" y="304042"/>
                    <a:pt x="6748" y="312142"/>
                  </a:cubicBezTo>
                  <a:close/>
                  <a:moveTo>
                    <a:pt x="248830" y="245961"/>
                  </a:moveTo>
                  <a:cubicBezTo>
                    <a:pt x="256922" y="237869"/>
                    <a:pt x="256922" y="224755"/>
                    <a:pt x="248830" y="216663"/>
                  </a:cubicBezTo>
                  <a:cubicBezTo>
                    <a:pt x="240739" y="208578"/>
                    <a:pt x="227623" y="208577"/>
                    <a:pt x="219531" y="216661"/>
                  </a:cubicBezTo>
                  <a:lnTo>
                    <a:pt x="6076" y="430126"/>
                  </a:lnTo>
                  <a:cubicBezTo>
                    <a:pt x="-2025" y="438217"/>
                    <a:pt x="-2025" y="451354"/>
                    <a:pt x="6076" y="459447"/>
                  </a:cubicBezTo>
                  <a:cubicBezTo>
                    <a:pt x="14178" y="467548"/>
                    <a:pt x="27303" y="467548"/>
                    <a:pt x="35404" y="459447"/>
                  </a:cubicBezTo>
                  <a:lnTo>
                    <a:pt x="248830" y="245961"/>
                  </a:lnTo>
                  <a:close/>
                  <a:moveTo>
                    <a:pt x="293651" y="201269"/>
                  </a:moveTo>
                  <a:cubicBezTo>
                    <a:pt x="301747" y="193165"/>
                    <a:pt x="301742" y="180040"/>
                    <a:pt x="293651" y="171938"/>
                  </a:cubicBezTo>
                  <a:cubicBezTo>
                    <a:pt x="285554" y="163844"/>
                    <a:pt x="272423" y="163844"/>
                    <a:pt x="264322" y="171937"/>
                  </a:cubicBezTo>
                  <a:cubicBezTo>
                    <a:pt x="256221" y="180037"/>
                    <a:pt x="256221" y="193168"/>
                    <a:pt x="264322" y="201267"/>
                  </a:cubicBezTo>
                  <a:cubicBezTo>
                    <a:pt x="272424" y="209371"/>
                    <a:pt x="285554" y="209369"/>
                    <a:pt x="293651" y="201270"/>
                  </a:cubicBez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272EB2-F8C8-F366-35D6-9D5362131BB6}"/>
              </a:ext>
            </a:extLst>
          </p:cNvPr>
          <p:cNvCxnSpPr>
            <a:cxnSpLocks/>
          </p:cNvCxnSpPr>
          <p:nvPr userDrawn="1"/>
        </p:nvCxnSpPr>
        <p:spPr>
          <a:xfrm>
            <a:off x="3106538" y="12675022"/>
            <a:ext cx="0" cy="276772"/>
          </a:xfrm>
          <a:prstGeom prst="line">
            <a:avLst/>
          </a:prstGeom>
          <a:ln w="3175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C01C1E28-D0CF-1DCD-4E96-6C1DDA8294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9322" y="12640278"/>
            <a:ext cx="4176713" cy="410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6932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F5EF-3529-569A-4D01-020E7419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58" y="730250"/>
            <a:ext cx="21748055" cy="2651125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475C0-4189-44E8-05A8-FB10948F1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7958" y="3651250"/>
            <a:ext cx="21748055" cy="8702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33">
            <a:extLst>
              <a:ext uri="{FF2B5EF4-FFF2-40B4-BE49-F238E27FC236}">
                <a16:creationId xmlns:a16="http://schemas.microsoft.com/office/drawing/2014/main" id="{0CFF1C4A-E84A-7DFD-BE19-5295A2F64DB4}"/>
              </a:ext>
            </a:extLst>
          </p:cNvPr>
          <p:cNvGrpSpPr/>
          <p:nvPr userDrawn="1"/>
        </p:nvGrpSpPr>
        <p:grpSpPr>
          <a:xfrm>
            <a:off x="1184306" y="12617125"/>
            <a:ext cx="1659976" cy="383379"/>
            <a:chOff x="914400" y="1523999"/>
            <a:chExt cx="2016803" cy="465760"/>
          </a:xfrm>
          <a:solidFill>
            <a:schemeClr val="tx2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08D4BAD-9A92-4CF8-302E-9C67B7E36EA7}"/>
                </a:ext>
              </a:extLst>
            </p:cNvPr>
            <p:cNvSpPr/>
            <p:nvPr/>
          </p:nvSpPr>
          <p:spPr>
            <a:xfrm>
              <a:off x="2775229" y="1715843"/>
              <a:ext cx="155974" cy="214245"/>
            </a:xfrm>
            <a:custGeom>
              <a:avLst/>
              <a:gdLst>
                <a:gd name="connsiteX0" fmla="*/ 58114 w 155974"/>
                <a:gd name="connsiteY0" fmla="*/ 148510 h 214245"/>
                <a:gd name="connsiteX1" fmla="*/ 0 w 155974"/>
                <a:gd name="connsiteY1" fmla="*/ 0 h 214245"/>
                <a:gd name="connsiteX2" fmla="*/ 42882 w 155974"/>
                <a:gd name="connsiteY2" fmla="*/ 0 h 214245"/>
                <a:gd name="connsiteX3" fmla="*/ 77990 w 155974"/>
                <a:gd name="connsiteY3" fmla="*/ 99502 h 214245"/>
                <a:gd name="connsiteX4" fmla="*/ 113249 w 155974"/>
                <a:gd name="connsiteY4" fmla="*/ 0 h 214245"/>
                <a:gd name="connsiteX5" fmla="*/ 155975 w 155974"/>
                <a:gd name="connsiteY5" fmla="*/ 0 h 214245"/>
                <a:gd name="connsiteX6" fmla="*/ 96368 w 155974"/>
                <a:gd name="connsiteY6" fmla="*/ 159121 h 214245"/>
                <a:gd name="connsiteX7" fmla="*/ 38244 w 155974"/>
                <a:gd name="connsiteY7" fmla="*/ 214245 h 214245"/>
                <a:gd name="connsiteX8" fmla="*/ 24948 w 155974"/>
                <a:gd name="connsiteY8" fmla="*/ 213056 h 214245"/>
                <a:gd name="connsiteX9" fmla="*/ 15242 w 155974"/>
                <a:gd name="connsiteY9" fmla="*/ 210666 h 214245"/>
                <a:gd name="connsiteX10" fmla="*/ 12252 w 155974"/>
                <a:gd name="connsiteY10" fmla="*/ 209614 h 214245"/>
                <a:gd name="connsiteX11" fmla="*/ 12252 w 155974"/>
                <a:gd name="connsiteY11" fmla="*/ 173015 h 214245"/>
                <a:gd name="connsiteX12" fmla="*/ 27484 w 155974"/>
                <a:gd name="connsiteY12" fmla="*/ 176005 h 214245"/>
                <a:gd name="connsiteX13" fmla="*/ 53481 w 155974"/>
                <a:gd name="connsiteY13" fmla="*/ 159121 h 214245"/>
                <a:gd name="connsiteX14" fmla="*/ 58114 w 155974"/>
                <a:gd name="connsiteY14" fmla="*/ 148511 h 2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974" h="214245">
                  <a:moveTo>
                    <a:pt x="58114" y="148510"/>
                  </a:moveTo>
                  <a:lnTo>
                    <a:pt x="0" y="0"/>
                  </a:lnTo>
                  <a:lnTo>
                    <a:pt x="42882" y="0"/>
                  </a:lnTo>
                  <a:lnTo>
                    <a:pt x="77990" y="99502"/>
                  </a:lnTo>
                  <a:lnTo>
                    <a:pt x="113249" y="0"/>
                  </a:lnTo>
                  <a:lnTo>
                    <a:pt x="155975" y="0"/>
                  </a:lnTo>
                  <a:lnTo>
                    <a:pt x="96368" y="159121"/>
                  </a:lnTo>
                  <a:cubicBezTo>
                    <a:pt x="82714" y="195867"/>
                    <a:pt x="63348" y="214245"/>
                    <a:pt x="38244" y="214245"/>
                  </a:cubicBezTo>
                  <a:cubicBezTo>
                    <a:pt x="33766" y="214245"/>
                    <a:pt x="29339" y="213845"/>
                    <a:pt x="24948" y="213056"/>
                  </a:cubicBezTo>
                  <a:cubicBezTo>
                    <a:pt x="20566" y="212256"/>
                    <a:pt x="17324" y="211456"/>
                    <a:pt x="15242" y="210666"/>
                  </a:cubicBezTo>
                  <a:lnTo>
                    <a:pt x="12252" y="209614"/>
                  </a:lnTo>
                  <a:lnTo>
                    <a:pt x="12252" y="173015"/>
                  </a:lnTo>
                  <a:cubicBezTo>
                    <a:pt x="16336" y="175005"/>
                    <a:pt x="21408" y="176005"/>
                    <a:pt x="27484" y="176005"/>
                  </a:cubicBezTo>
                  <a:cubicBezTo>
                    <a:pt x="39938" y="176005"/>
                    <a:pt x="48600" y="170373"/>
                    <a:pt x="53481" y="159121"/>
                  </a:cubicBezTo>
                  <a:lnTo>
                    <a:pt x="58114" y="148511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C66468D-7FC7-D46E-4EA0-7FE5ADDA42F2}"/>
                </a:ext>
              </a:extLst>
            </p:cNvPr>
            <p:cNvSpPr/>
            <p:nvPr/>
          </p:nvSpPr>
          <p:spPr>
            <a:xfrm>
              <a:off x="1521634" y="1647118"/>
              <a:ext cx="232623" cy="223360"/>
            </a:xfrm>
            <a:custGeom>
              <a:avLst/>
              <a:gdLst>
                <a:gd name="connsiteX0" fmla="*/ 33691 w 232623"/>
                <a:gd name="connsiteY0" fmla="*/ 32725 h 223360"/>
                <a:gd name="connsiteX1" fmla="*/ 116309 w 232623"/>
                <a:gd name="connsiteY1" fmla="*/ 0 h 223360"/>
                <a:gd name="connsiteX2" fmla="*/ 198928 w 232623"/>
                <a:gd name="connsiteY2" fmla="*/ 32725 h 223360"/>
                <a:gd name="connsiteX3" fmla="*/ 232623 w 232623"/>
                <a:gd name="connsiteY3" fmla="*/ 111606 h 223360"/>
                <a:gd name="connsiteX4" fmla="*/ 198928 w 232623"/>
                <a:gd name="connsiteY4" fmla="*/ 190572 h 223360"/>
                <a:gd name="connsiteX5" fmla="*/ 116309 w 232623"/>
                <a:gd name="connsiteY5" fmla="*/ 223360 h 223360"/>
                <a:gd name="connsiteX6" fmla="*/ 33691 w 232623"/>
                <a:gd name="connsiteY6" fmla="*/ 190572 h 223360"/>
                <a:gd name="connsiteX7" fmla="*/ 0 w 232623"/>
                <a:gd name="connsiteY7" fmla="*/ 111606 h 223360"/>
                <a:gd name="connsiteX8" fmla="*/ 33691 w 232623"/>
                <a:gd name="connsiteY8" fmla="*/ 32725 h 223360"/>
                <a:gd name="connsiteX9" fmla="*/ 67533 w 232623"/>
                <a:gd name="connsiteY9" fmla="*/ 161657 h 223360"/>
                <a:gd name="connsiteX10" fmla="*/ 116309 w 232623"/>
                <a:gd name="connsiteY10" fmla="*/ 181973 h 223360"/>
                <a:gd name="connsiteX11" fmla="*/ 165086 w 232623"/>
                <a:gd name="connsiteY11" fmla="*/ 161657 h 223360"/>
                <a:gd name="connsiteX12" fmla="*/ 185107 w 232623"/>
                <a:gd name="connsiteY12" fmla="*/ 111681 h 223360"/>
                <a:gd name="connsiteX13" fmla="*/ 165086 w 232623"/>
                <a:gd name="connsiteY13" fmla="*/ 61630 h 223360"/>
                <a:gd name="connsiteX14" fmla="*/ 116309 w 232623"/>
                <a:gd name="connsiteY14" fmla="*/ 41241 h 223360"/>
                <a:gd name="connsiteX15" fmla="*/ 67533 w 232623"/>
                <a:gd name="connsiteY15" fmla="*/ 61630 h 223360"/>
                <a:gd name="connsiteX16" fmla="*/ 47511 w 232623"/>
                <a:gd name="connsiteY16" fmla="*/ 111681 h 223360"/>
                <a:gd name="connsiteX17" fmla="*/ 67533 w 232623"/>
                <a:gd name="connsiteY17" fmla="*/ 161657 h 2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623" h="223360">
                  <a:moveTo>
                    <a:pt x="33691" y="32725"/>
                  </a:moveTo>
                  <a:cubicBezTo>
                    <a:pt x="56153" y="10915"/>
                    <a:pt x="83687" y="0"/>
                    <a:pt x="116309" y="0"/>
                  </a:cubicBezTo>
                  <a:cubicBezTo>
                    <a:pt x="148931" y="0"/>
                    <a:pt x="176475" y="10915"/>
                    <a:pt x="198928" y="32725"/>
                  </a:cubicBezTo>
                  <a:cubicBezTo>
                    <a:pt x="221390" y="54535"/>
                    <a:pt x="232623" y="80828"/>
                    <a:pt x="232623" y="111606"/>
                  </a:cubicBezTo>
                  <a:cubicBezTo>
                    <a:pt x="232623" y="142384"/>
                    <a:pt x="221390" y="168710"/>
                    <a:pt x="198928" y="190572"/>
                  </a:cubicBezTo>
                  <a:cubicBezTo>
                    <a:pt x="176475" y="212424"/>
                    <a:pt x="148931" y="223360"/>
                    <a:pt x="116309" y="223360"/>
                  </a:cubicBezTo>
                  <a:cubicBezTo>
                    <a:pt x="83687" y="223360"/>
                    <a:pt x="56153" y="212423"/>
                    <a:pt x="33691" y="190572"/>
                  </a:cubicBezTo>
                  <a:cubicBezTo>
                    <a:pt x="11229" y="168710"/>
                    <a:pt x="0" y="142384"/>
                    <a:pt x="0" y="111606"/>
                  </a:cubicBezTo>
                  <a:cubicBezTo>
                    <a:pt x="0" y="80828"/>
                    <a:pt x="11229" y="54535"/>
                    <a:pt x="33691" y="32725"/>
                  </a:cubicBezTo>
                  <a:moveTo>
                    <a:pt x="67533" y="161657"/>
                  </a:moveTo>
                  <a:cubicBezTo>
                    <a:pt x="80879" y="175204"/>
                    <a:pt x="97144" y="181973"/>
                    <a:pt x="116309" y="181973"/>
                  </a:cubicBezTo>
                  <a:cubicBezTo>
                    <a:pt x="135489" y="181973"/>
                    <a:pt x="151739" y="175204"/>
                    <a:pt x="165086" y="161657"/>
                  </a:cubicBezTo>
                  <a:cubicBezTo>
                    <a:pt x="178442" y="148111"/>
                    <a:pt x="185107" y="131448"/>
                    <a:pt x="185107" y="111681"/>
                  </a:cubicBezTo>
                  <a:cubicBezTo>
                    <a:pt x="185107" y="91913"/>
                    <a:pt x="178442" y="75229"/>
                    <a:pt x="165086" y="61630"/>
                  </a:cubicBezTo>
                  <a:cubicBezTo>
                    <a:pt x="151739" y="48040"/>
                    <a:pt x="135489" y="41241"/>
                    <a:pt x="116309" y="41241"/>
                  </a:cubicBezTo>
                  <a:cubicBezTo>
                    <a:pt x="97144" y="41241"/>
                    <a:pt x="80879" y="48040"/>
                    <a:pt x="67533" y="61630"/>
                  </a:cubicBezTo>
                  <a:cubicBezTo>
                    <a:pt x="54187" y="75229"/>
                    <a:pt x="47511" y="91913"/>
                    <a:pt x="47511" y="111681"/>
                  </a:cubicBezTo>
                  <a:cubicBezTo>
                    <a:pt x="47511" y="131448"/>
                    <a:pt x="54187" y="148111"/>
                    <a:pt x="67533" y="161657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837EBD-4BEF-94F9-7236-606A137606DF}"/>
                </a:ext>
              </a:extLst>
            </p:cNvPr>
            <p:cNvSpPr/>
            <p:nvPr/>
          </p:nvSpPr>
          <p:spPr>
            <a:xfrm>
              <a:off x="1788936" y="1714350"/>
              <a:ext cx="90241" cy="151500"/>
            </a:xfrm>
            <a:custGeom>
              <a:avLst/>
              <a:gdLst>
                <a:gd name="connsiteX0" fmla="*/ 90242 w 90241"/>
                <a:gd name="connsiteY0" fmla="*/ 41388 h 151500"/>
                <a:gd name="connsiteX1" fmla="*/ 76492 w 90241"/>
                <a:gd name="connsiteY1" fmla="*/ 39746 h 151500"/>
                <a:gd name="connsiteX2" fmla="*/ 50723 w 90241"/>
                <a:gd name="connsiteY2" fmla="*/ 50051 h 151500"/>
                <a:gd name="connsiteX3" fmla="*/ 41229 w 90241"/>
                <a:gd name="connsiteY3" fmla="*/ 79640 h 151500"/>
                <a:gd name="connsiteX4" fmla="*/ 41229 w 90241"/>
                <a:gd name="connsiteY4" fmla="*/ 151500 h 151500"/>
                <a:gd name="connsiteX5" fmla="*/ 0 w 90241"/>
                <a:gd name="connsiteY5" fmla="*/ 151500 h 151500"/>
                <a:gd name="connsiteX6" fmla="*/ 0 w 90241"/>
                <a:gd name="connsiteY6" fmla="*/ 1495 h 151500"/>
                <a:gd name="connsiteX7" fmla="*/ 41229 w 90241"/>
                <a:gd name="connsiteY7" fmla="*/ 1495 h 151500"/>
                <a:gd name="connsiteX8" fmla="*/ 41229 w 90241"/>
                <a:gd name="connsiteY8" fmla="*/ 19873 h 151500"/>
                <a:gd name="connsiteX9" fmla="*/ 46316 w 90241"/>
                <a:gd name="connsiteY9" fmla="*/ 14421 h 151500"/>
                <a:gd name="connsiteX10" fmla="*/ 60736 w 90241"/>
                <a:gd name="connsiteY10" fmla="*/ 5537 h 151500"/>
                <a:gd name="connsiteX11" fmla="*/ 84111 w 90241"/>
                <a:gd name="connsiteY11" fmla="*/ 0 h 151500"/>
                <a:gd name="connsiteX12" fmla="*/ 90237 w 90241"/>
                <a:gd name="connsiteY12" fmla="*/ 0 h 151500"/>
                <a:gd name="connsiteX13" fmla="*/ 90237 w 90241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41" h="151500">
                  <a:moveTo>
                    <a:pt x="90242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42" y="39746"/>
                    <a:pt x="57050" y="43178"/>
                    <a:pt x="50723" y="50051"/>
                  </a:cubicBezTo>
                  <a:cubicBezTo>
                    <a:pt x="44400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9" y="18483"/>
                    <a:pt x="44123" y="16663"/>
                    <a:pt x="46316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FEACE93-0357-3E3C-4134-FBB6E6976D2E}"/>
                </a:ext>
              </a:extLst>
            </p:cNvPr>
            <p:cNvSpPr/>
            <p:nvPr/>
          </p:nvSpPr>
          <p:spPr>
            <a:xfrm>
              <a:off x="1894990" y="1712862"/>
              <a:ext cx="142371" cy="155973"/>
            </a:xfrm>
            <a:custGeom>
              <a:avLst/>
              <a:gdLst>
                <a:gd name="connsiteX0" fmla="*/ 24050 w 142371"/>
                <a:gd name="connsiteY0" fmla="*/ 23378 h 155973"/>
                <a:gd name="connsiteX1" fmla="*/ 81121 w 142371"/>
                <a:gd name="connsiteY1" fmla="*/ 0 h 155973"/>
                <a:gd name="connsiteX2" fmla="*/ 103311 w 142371"/>
                <a:gd name="connsiteY2" fmla="*/ 3210 h 155973"/>
                <a:gd name="connsiteX3" fmla="*/ 120565 w 142371"/>
                <a:gd name="connsiteY3" fmla="*/ 10831 h 155973"/>
                <a:gd name="connsiteX4" fmla="*/ 132519 w 142371"/>
                <a:gd name="connsiteY4" fmla="*/ 19715 h 155973"/>
                <a:gd name="connsiteX5" fmla="*/ 140133 w 142371"/>
                <a:gd name="connsiteY5" fmla="*/ 27483 h 155973"/>
                <a:gd name="connsiteX6" fmla="*/ 142371 w 142371"/>
                <a:gd name="connsiteY6" fmla="*/ 30631 h 155973"/>
                <a:gd name="connsiteX7" fmla="*/ 116385 w 142371"/>
                <a:gd name="connsiteY7" fmla="*/ 56619 h 155973"/>
                <a:gd name="connsiteX8" fmla="*/ 112427 w 142371"/>
                <a:gd name="connsiteY8" fmla="*/ 51093 h 155973"/>
                <a:gd name="connsiteX9" fmla="*/ 100467 w 142371"/>
                <a:gd name="connsiteY9" fmla="*/ 42199 h 155973"/>
                <a:gd name="connsiteX10" fmla="*/ 81121 w 142371"/>
                <a:gd name="connsiteY10" fmla="*/ 36746 h 155973"/>
                <a:gd name="connsiteX11" fmla="*/ 53113 w 142371"/>
                <a:gd name="connsiteY11" fmla="*/ 48851 h 155973"/>
                <a:gd name="connsiteX12" fmla="*/ 41375 w 142371"/>
                <a:gd name="connsiteY12" fmla="*/ 78060 h 155973"/>
                <a:gd name="connsiteX13" fmla="*/ 53188 w 142371"/>
                <a:gd name="connsiteY13" fmla="*/ 107270 h 155973"/>
                <a:gd name="connsiteX14" fmla="*/ 81121 w 142371"/>
                <a:gd name="connsiteY14" fmla="*/ 119375 h 155973"/>
                <a:gd name="connsiteX15" fmla="*/ 100467 w 142371"/>
                <a:gd name="connsiteY15" fmla="*/ 114438 h 155973"/>
                <a:gd name="connsiteX16" fmla="*/ 113839 w 142371"/>
                <a:gd name="connsiteY16" fmla="*/ 104575 h 155973"/>
                <a:gd name="connsiteX17" fmla="*/ 117877 w 142371"/>
                <a:gd name="connsiteY17" fmla="*/ 99502 h 155973"/>
                <a:gd name="connsiteX18" fmla="*/ 142371 w 142371"/>
                <a:gd name="connsiteY18" fmla="*/ 125491 h 155973"/>
                <a:gd name="connsiteX19" fmla="*/ 139911 w 142371"/>
                <a:gd name="connsiteY19" fmla="*/ 128859 h 155973"/>
                <a:gd name="connsiteX20" fmla="*/ 132665 w 142371"/>
                <a:gd name="connsiteY20" fmla="*/ 136174 h 155973"/>
                <a:gd name="connsiteX21" fmla="*/ 120413 w 142371"/>
                <a:gd name="connsiteY21" fmla="*/ 145290 h 155973"/>
                <a:gd name="connsiteX22" fmla="*/ 103311 w 142371"/>
                <a:gd name="connsiteY22" fmla="*/ 152616 h 155973"/>
                <a:gd name="connsiteX23" fmla="*/ 81121 w 142371"/>
                <a:gd name="connsiteY23" fmla="*/ 155974 h 155973"/>
                <a:gd name="connsiteX24" fmla="*/ 24050 w 142371"/>
                <a:gd name="connsiteY24" fmla="*/ 132595 h 155973"/>
                <a:gd name="connsiteX25" fmla="*/ 0 w 142371"/>
                <a:gd name="connsiteY25" fmla="*/ 77987 h 155973"/>
                <a:gd name="connsiteX26" fmla="*/ 24050 w 142371"/>
                <a:gd name="connsiteY26" fmla="*/ 23378 h 15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371" h="155973">
                  <a:moveTo>
                    <a:pt x="24050" y="23378"/>
                  </a:moveTo>
                  <a:cubicBezTo>
                    <a:pt x="40079" y="7789"/>
                    <a:pt x="59113" y="0"/>
                    <a:pt x="81121" y="0"/>
                  </a:cubicBezTo>
                  <a:cubicBezTo>
                    <a:pt x="88891" y="0"/>
                    <a:pt x="96287" y="1073"/>
                    <a:pt x="103311" y="3210"/>
                  </a:cubicBezTo>
                  <a:cubicBezTo>
                    <a:pt x="110329" y="5347"/>
                    <a:pt x="116077" y="7894"/>
                    <a:pt x="120565" y="10831"/>
                  </a:cubicBezTo>
                  <a:cubicBezTo>
                    <a:pt x="125047" y="13768"/>
                    <a:pt x="129035" y="16726"/>
                    <a:pt x="132519" y="19715"/>
                  </a:cubicBezTo>
                  <a:cubicBezTo>
                    <a:pt x="136003" y="22705"/>
                    <a:pt x="138539" y="25294"/>
                    <a:pt x="140133" y="27483"/>
                  </a:cubicBezTo>
                  <a:lnTo>
                    <a:pt x="142371" y="30631"/>
                  </a:lnTo>
                  <a:lnTo>
                    <a:pt x="116385" y="56619"/>
                  </a:lnTo>
                  <a:cubicBezTo>
                    <a:pt x="115583" y="55230"/>
                    <a:pt x="114267" y="53388"/>
                    <a:pt x="112427" y="51093"/>
                  </a:cubicBezTo>
                  <a:cubicBezTo>
                    <a:pt x="110586" y="48799"/>
                    <a:pt x="106593" y="45841"/>
                    <a:pt x="100467" y="42199"/>
                  </a:cubicBezTo>
                  <a:cubicBezTo>
                    <a:pt x="94341" y="38567"/>
                    <a:pt x="87892" y="36746"/>
                    <a:pt x="81121" y="36746"/>
                  </a:cubicBezTo>
                  <a:cubicBezTo>
                    <a:pt x="70260" y="36746"/>
                    <a:pt x="60923" y="40788"/>
                    <a:pt x="53113" y="48851"/>
                  </a:cubicBezTo>
                  <a:cubicBezTo>
                    <a:pt x="45292" y="56924"/>
                    <a:pt x="41375" y="66661"/>
                    <a:pt x="41375" y="78060"/>
                  </a:cubicBezTo>
                  <a:cubicBezTo>
                    <a:pt x="41375" y="89460"/>
                    <a:pt x="45313" y="99197"/>
                    <a:pt x="53188" y="107270"/>
                  </a:cubicBezTo>
                  <a:cubicBezTo>
                    <a:pt x="61049" y="115332"/>
                    <a:pt x="70366" y="119375"/>
                    <a:pt x="81121" y="119375"/>
                  </a:cubicBezTo>
                  <a:cubicBezTo>
                    <a:pt x="87892" y="119375"/>
                    <a:pt x="94341" y="117722"/>
                    <a:pt x="100467" y="114438"/>
                  </a:cubicBezTo>
                  <a:cubicBezTo>
                    <a:pt x="106593" y="111154"/>
                    <a:pt x="111055" y="107870"/>
                    <a:pt x="113839" y="104575"/>
                  </a:cubicBezTo>
                  <a:lnTo>
                    <a:pt x="117877" y="99502"/>
                  </a:lnTo>
                  <a:lnTo>
                    <a:pt x="142371" y="125491"/>
                  </a:lnTo>
                  <a:cubicBezTo>
                    <a:pt x="141781" y="126291"/>
                    <a:pt x="140949" y="127417"/>
                    <a:pt x="139911" y="128859"/>
                  </a:cubicBezTo>
                  <a:cubicBezTo>
                    <a:pt x="138867" y="130301"/>
                    <a:pt x="136447" y="132743"/>
                    <a:pt x="132665" y="136174"/>
                  </a:cubicBezTo>
                  <a:cubicBezTo>
                    <a:pt x="128879" y="139616"/>
                    <a:pt x="124795" y="142648"/>
                    <a:pt x="120413" y="145290"/>
                  </a:cubicBezTo>
                  <a:cubicBezTo>
                    <a:pt x="116037" y="147932"/>
                    <a:pt x="110329" y="150373"/>
                    <a:pt x="103311" y="152616"/>
                  </a:cubicBezTo>
                  <a:cubicBezTo>
                    <a:pt x="96287" y="154847"/>
                    <a:pt x="88891" y="155974"/>
                    <a:pt x="81121" y="155974"/>
                  </a:cubicBezTo>
                  <a:cubicBezTo>
                    <a:pt x="59113" y="155974"/>
                    <a:pt x="40084" y="148184"/>
                    <a:pt x="24050" y="132595"/>
                  </a:cubicBezTo>
                  <a:cubicBezTo>
                    <a:pt x="8017" y="117006"/>
                    <a:pt x="0" y="98807"/>
                    <a:pt x="0" y="77987"/>
                  </a:cubicBezTo>
                  <a:cubicBezTo>
                    <a:pt x="0" y="57166"/>
                    <a:pt x="8017" y="38967"/>
                    <a:pt x="24050" y="23378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9497BD8-170D-CF5C-C22F-AA914658C039}"/>
                </a:ext>
              </a:extLst>
            </p:cNvPr>
            <p:cNvSpPr/>
            <p:nvPr/>
          </p:nvSpPr>
          <p:spPr>
            <a:xfrm>
              <a:off x="2063973" y="1651606"/>
              <a:ext cx="142240" cy="214244"/>
            </a:xfrm>
            <a:custGeom>
              <a:avLst/>
              <a:gdLst>
                <a:gd name="connsiteX0" fmla="*/ 41390 w 142240"/>
                <a:gd name="connsiteY0" fmla="*/ 82618 h 214244"/>
                <a:gd name="connsiteX1" fmla="*/ 46402 w 142240"/>
                <a:gd name="connsiteY1" fmla="*/ 76713 h 214244"/>
                <a:gd name="connsiteX2" fmla="*/ 60736 w 142240"/>
                <a:gd name="connsiteY2" fmla="*/ 67229 h 214244"/>
                <a:gd name="connsiteX3" fmla="*/ 84116 w 142240"/>
                <a:gd name="connsiteY3" fmla="*/ 61250 h 214244"/>
                <a:gd name="connsiteX4" fmla="*/ 126030 w 142240"/>
                <a:gd name="connsiteY4" fmla="*/ 79028 h 214244"/>
                <a:gd name="connsiteX5" fmla="*/ 142240 w 142240"/>
                <a:gd name="connsiteY5" fmla="*/ 126995 h 214244"/>
                <a:gd name="connsiteX6" fmla="*/ 142240 w 142240"/>
                <a:gd name="connsiteY6" fmla="*/ 214244 h 214244"/>
                <a:gd name="connsiteX7" fmla="*/ 100997 w 142240"/>
                <a:gd name="connsiteY7" fmla="*/ 214244 h 214244"/>
                <a:gd name="connsiteX8" fmla="*/ 100997 w 142240"/>
                <a:gd name="connsiteY8" fmla="*/ 131626 h 214244"/>
                <a:gd name="connsiteX9" fmla="*/ 92864 w 142240"/>
                <a:gd name="connsiteY9" fmla="*/ 109437 h 214244"/>
                <a:gd name="connsiteX10" fmla="*/ 71874 w 142240"/>
                <a:gd name="connsiteY10" fmla="*/ 100996 h 214244"/>
                <a:gd name="connsiteX11" fmla="*/ 49598 w 142240"/>
                <a:gd name="connsiteY11" fmla="*/ 110185 h 214244"/>
                <a:gd name="connsiteX12" fmla="*/ 41390 w 142240"/>
                <a:gd name="connsiteY12" fmla="*/ 136257 h 214244"/>
                <a:gd name="connsiteX13" fmla="*/ 41390 w 142240"/>
                <a:gd name="connsiteY13" fmla="*/ 214244 h 214244"/>
                <a:gd name="connsiteX14" fmla="*/ 0 w 142240"/>
                <a:gd name="connsiteY14" fmla="*/ 214244 h 214244"/>
                <a:gd name="connsiteX15" fmla="*/ 0 w 142240"/>
                <a:gd name="connsiteY15" fmla="*/ 0 h 214244"/>
                <a:gd name="connsiteX16" fmla="*/ 41390 w 142240"/>
                <a:gd name="connsiteY16" fmla="*/ 0 h 214244"/>
                <a:gd name="connsiteX17" fmla="*/ 41390 w 142240"/>
                <a:gd name="connsiteY17" fmla="*/ 82618 h 2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240" h="214244">
                  <a:moveTo>
                    <a:pt x="41390" y="82618"/>
                  </a:moveTo>
                  <a:cubicBezTo>
                    <a:pt x="42590" y="81029"/>
                    <a:pt x="44254" y="79060"/>
                    <a:pt x="46402" y="76713"/>
                  </a:cubicBezTo>
                  <a:cubicBezTo>
                    <a:pt x="48534" y="74376"/>
                    <a:pt x="53314" y="71208"/>
                    <a:pt x="60736" y="67229"/>
                  </a:cubicBezTo>
                  <a:cubicBezTo>
                    <a:pt x="68158" y="63250"/>
                    <a:pt x="75948" y="61250"/>
                    <a:pt x="84116" y="61250"/>
                  </a:cubicBezTo>
                  <a:cubicBezTo>
                    <a:pt x="101249" y="61250"/>
                    <a:pt x="115220" y="67176"/>
                    <a:pt x="126030" y="79028"/>
                  </a:cubicBezTo>
                  <a:cubicBezTo>
                    <a:pt x="136830" y="90880"/>
                    <a:pt x="142240" y="106869"/>
                    <a:pt x="142240" y="126995"/>
                  </a:cubicBezTo>
                  <a:lnTo>
                    <a:pt x="142240" y="214244"/>
                  </a:lnTo>
                  <a:lnTo>
                    <a:pt x="100997" y="214244"/>
                  </a:lnTo>
                  <a:lnTo>
                    <a:pt x="100997" y="131626"/>
                  </a:lnTo>
                  <a:cubicBezTo>
                    <a:pt x="100997" y="122458"/>
                    <a:pt x="98284" y="115058"/>
                    <a:pt x="92864" y="109437"/>
                  </a:cubicBezTo>
                  <a:cubicBezTo>
                    <a:pt x="87429" y="103806"/>
                    <a:pt x="80430" y="100996"/>
                    <a:pt x="71874" y="100996"/>
                  </a:cubicBezTo>
                  <a:cubicBezTo>
                    <a:pt x="62506" y="100996"/>
                    <a:pt x="55084" y="104059"/>
                    <a:pt x="49598" y="110185"/>
                  </a:cubicBezTo>
                  <a:cubicBezTo>
                    <a:pt x="44128" y="116311"/>
                    <a:pt x="41390" y="124994"/>
                    <a:pt x="41390" y="136257"/>
                  </a:cubicBezTo>
                  <a:lnTo>
                    <a:pt x="41390" y="214244"/>
                  </a:lnTo>
                  <a:lnTo>
                    <a:pt x="0" y="214244"/>
                  </a:lnTo>
                  <a:lnTo>
                    <a:pt x="0" y="0"/>
                  </a:lnTo>
                  <a:lnTo>
                    <a:pt x="41390" y="0"/>
                  </a:lnTo>
                  <a:lnTo>
                    <a:pt x="41390" y="8261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469694-12D0-3D53-C0D1-7AC87F2DAF24}"/>
                </a:ext>
              </a:extLst>
            </p:cNvPr>
            <p:cNvSpPr/>
            <p:nvPr/>
          </p:nvSpPr>
          <p:spPr>
            <a:xfrm>
              <a:off x="2233425" y="1712854"/>
              <a:ext cx="152984" cy="155984"/>
            </a:xfrm>
            <a:custGeom>
              <a:avLst/>
              <a:gdLst>
                <a:gd name="connsiteX0" fmla="*/ 42872 w 152984"/>
                <a:gd name="connsiteY0" fmla="*/ 91735 h 155984"/>
                <a:gd name="connsiteX1" fmla="*/ 55870 w 152984"/>
                <a:gd name="connsiteY1" fmla="*/ 112429 h 155984"/>
                <a:gd name="connsiteX2" fmla="*/ 82618 w 152984"/>
                <a:gd name="connsiteY2" fmla="*/ 120871 h 155984"/>
                <a:gd name="connsiteX3" fmla="*/ 104208 w 152984"/>
                <a:gd name="connsiteY3" fmla="*/ 116313 h 155984"/>
                <a:gd name="connsiteX4" fmla="*/ 118175 w 152984"/>
                <a:gd name="connsiteY4" fmla="*/ 107124 h 155984"/>
                <a:gd name="connsiteX5" fmla="*/ 122511 w 152984"/>
                <a:gd name="connsiteY5" fmla="*/ 102492 h 155984"/>
                <a:gd name="connsiteX6" fmla="*/ 143869 w 152984"/>
                <a:gd name="connsiteY6" fmla="*/ 129986 h 155984"/>
                <a:gd name="connsiteX7" fmla="*/ 141111 w 152984"/>
                <a:gd name="connsiteY7" fmla="*/ 132744 h 155984"/>
                <a:gd name="connsiteX8" fmla="*/ 133114 w 152984"/>
                <a:gd name="connsiteY8" fmla="*/ 139101 h 155984"/>
                <a:gd name="connsiteX9" fmla="*/ 120121 w 152984"/>
                <a:gd name="connsiteY9" fmla="*/ 147090 h 155984"/>
                <a:gd name="connsiteX10" fmla="*/ 102262 w 152984"/>
                <a:gd name="connsiteY10" fmla="*/ 153290 h 155984"/>
                <a:gd name="connsiteX11" fmla="*/ 79628 w 152984"/>
                <a:gd name="connsiteY11" fmla="*/ 155984 h 155984"/>
                <a:gd name="connsiteX12" fmla="*/ 23304 w 152984"/>
                <a:gd name="connsiteY12" fmla="*/ 133048 h 155984"/>
                <a:gd name="connsiteX13" fmla="*/ 0 w 152984"/>
                <a:gd name="connsiteY13" fmla="*/ 77997 h 155984"/>
                <a:gd name="connsiteX14" fmla="*/ 23012 w 152984"/>
                <a:gd name="connsiteY14" fmla="*/ 22936 h 155984"/>
                <a:gd name="connsiteX15" fmla="*/ 78136 w 152984"/>
                <a:gd name="connsiteY15" fmla="*/ 0 h 155984"/>
                <a:gd name="connsiteX16" fmla="*/ 131617 w 152984"/>
                <a:gd name="connsiteY16" fmla="*/ 21441 h 155984"/>
                <a:gd name="connsiteX17" fmla="*/ 152985 w 152984"/>
                <a:gd name="connsiteY17" fmla="*/ 75007 h 155984"/>
                <a:gd name="connsiteX18" fmla="*/ 151492 w 152984"/>
                <a:gd name="connsiteY18" fmla="*/ 91733 h 155984"/>
                <a:gd name="connsiteX19" fmla="*/ 42872 w 152984"/>
                <a:gd name="connsiteY19" fmla="*/ 91733 h 155984"/>
                <a:gd name="connsiteX20" fmla="*/ 55800 w 152984"/>
                <a:gd name="connsiteY20" fmla="*/ 42884 h 155984"/>
                <a:gd name="connsiteX21" fmla="*/ 42872 w 152984"/>
                <a:gd name="connsiteY21" fmla="*/ 62757 h 155984"/>
                <a:gd name="connsiteX22" fmla="*/ 111756 w 152984"/>
                <a:gd name="connsiteY22" fmla="*/ 62757 h 155984"/>
                <a:gd name="connsiteX23" fmla="*/ 100321 w 152984"/>
                <a:gd name="connsiteY23" fmla="*/ 43031 h 155984"/>
                <a:gd name="connsiteX24" fmla="*/ 78136 w 152984"/>
                <a:gd name="connsiteY24" fmla="*/ 35263 h 155984"/>
                <a:gd name="connsiteX25" fmla="*/ 55800 w 152984"/>
                <a:gd name="connsiteY25" fmla="*/ 42884 h 15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984" h="155984">
                  <a:moveTo>
                    <a:pt x="42872" y="91735"/>
                  </a:moveTo>
                  <a:cubicBezTo>
                    <a:pt x="44471" y="99903"/>
                    <a:pt x="48797" y="106797"/>
                    <a:pt x="55870" y="112429"/>
                  </a:cubicBezTo>
                  <a:cubicBezTo>
                    <a:pt x="62944" y="118060"/>
                    <a:pt x="71859" y="120871"/>
                    <a:pt x="82618" y="120871"/>
                  </a:cubicBezTo>
                  <a:cubicBezTo>
                    <a:pt x="90388" y="120871"/>
                    <a:pt x="97578" y="119355"/>
                    <a:pt x="104208" y="116313"/>
                  </a:cubicBezTo>
                  <a:cubicBezTo>
                    <a:pt x="110829" y="113281"/>
                    <a:pt x="115482" y="110218"/>
                    <a:pt x="118175" y="107124"/>
                  </a:cubicBezTo>
                  <a:lnTo>
                    <a:pt x="122511" y="102492"/>
                  </a:lnTo>
                  <a:lnTo>
                    <a:pt x="143869" y="129986"/>
                  </a:lnTo>
                  <a:lnTo>
                    <a:pt x="141111" y="132744"/>
                  </a:lnTo>
                  <a:cubicBezTo>
                    <a:pt x="139860" y="133996"/>
                    <a:pt x="137198" y="136112"/>
                    <a:pt x="133114" y="139101"/>
                  </a:cubicBezTo>
                  <a:cubicBezTo>
                    <a:pt x="129040" y="142090"/>
                    <a:pt x="124704" y="144754"/>
                    <a:pt x="120121" y="147090"/>
                  </a:cubicBezTo>
                  <a:cubicBezTo>
                    <a:pt x="115533" y="149427"/>
                    <a:pt x="109588" y="151500"/>
                    <a:pt x="102262" y="153290"/>
                  </a:cubicBezTo>
                  <a:cubicBezTo>
                    <a:pt x="94946" y="155079"/>
                    <a:pt x="87398" y="155984"/>
                    <a:pt x="79628" y="155984"/>
                  </a:cubicBezTo>
                  <a:cubicBezTo>
                    <a:pt x="57620" y="155984"/>
                    <a:pt x="38844" y="148332"/>
                    <a:pt x="23304" y="133048"/>
                  </a:cubicBezTo>
                  <a:cubicBezTo>
                    <a:pt x="7770" y="117754"/>
                    <a:pt x="0" y="99407"/>
                    <a:pt x="0" y="77997"/>
                  </a:cubicBezTo>
                  <a:cubicBezTo>
                    <a:pt x="0" y="56587"/>
                    <a:pt x="7664" y="38231"/>
                    <a:pt x="23012" y="22936"/>
                  </a:cubicBezTo>
                  <a:cubicBezTo>
                    <a:pt x="38345" y="7652"/>
                    <a:pt x="56728" y="0"/>
                    <a:pt x="78136" y="0"/>
                  </a:cubicBezTo>
                  <a:cubicBezTo>
                    <a:pt x="99544" y="0"/>
                    <a:pt x="117378" y="7147"/>
                    <a:pt x="131617" y="21441"/>
                  </a:cubicBezTo>
                  <a:cubicBezTo>
                    <a:pt x="145860" y="35735"/>
                    <a:pt x="152985" y="53587"/>
                    <a:pt x="152985" y="75007"/>
                  </a:cubicBezTo>
                  <a:lnTo>
                    <a:pt x="151492" y="91733"/>
                  </a:lnTo>
                  <a:lnTo>
                    <a:pt x="42872" y="91733"/>
                  </a:lnTo>
                  <a:close/>
                  <a:moveTo>
                    <a:pt x="55800" y="42884"/>
                  </a:moveTo>
                  <a:cubicBezTo>
                    <a:pt x="49674" y="47968"/>
                    <a:pt x="45368" y="54589"/>
                    <a:pt x="42872" y="62757"/>
                  </a:cubicBezTo>
                  <a:lnTo>
                    <a:pt x="111756" y="62757"/>
                  </a:lnTo>
                  <a:cubicBezTo>
                    <a:pt x="110153" y="54789"/>
                    <a:pt x="106346" y="48210"/>
                    <a:pt x="100321" y="43031"/>
                  </a:cubicBezTo>
                  <a:cubicBezTo>
                    <a:pt x="94291" y="37852"/>
                    <a:pt x="86904" y="35263"/>
                    <a:pt x="78136" y="35263"/>
                  </a:cubicBezTo>
                  <a:cubicBezTo>
                    <a:pt x="69368" y="35263"/>
                    <a:pt x="61926" y="37799"/>
                    <a:pt x="55800" y="42884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BF3F1B6-DADD-D181-0945-5AEE67999797}"/>
                </a:ext>
              </a:extLst>
            </p:cNvPr>
            <p:cNvSpPr/>
            <p:nvPr/>
          </p:nvSpPr>
          <p:spPr>
            <a:xfrm>
              <a:off x="2402060" y="1712866"/>
              <a:ext cx="120872" cy="155972"/>
            </a:xfrm>
            <a:custGeom>
              <a:avLst/>
              <a:gdLst>
                <a:gd name="connsiteX0" fmla="*/ 94875 w 120872"/>
                <a:gd name="connsiteY0" fmla="*/ 47355 h 155972"/>
                <a:gd name="connsiteX1" fmla="*/ 91956 w 120872"/>
                <a:gd name="connsiteY1" fmla="*/ 44071 h 155972"/>
                <a:gd name="connsiteX2" fmla="*/ 83516 w 120872"/>
                <a:gd name="connsiteY2" fmla="*/ 38618 h 155972"/>
                <a:gd name="connsiteX3" fmla="*/ 70366 w 120872"/>
                <a:gd name="connsiteY3" fmla="*/ 35250 h 155972"/>
                <a:gd name="connsiteX4" fmla="*/ 56929 w 120872"/>
                <a:gd name="connsiteY4" fmla="*/ 38913 h 155972"/>
                <a:gd name="connsiteX5" fmla="*/ 51998 w 120872"/>
                <a:gd name="connsiteY5" fmla="*/ 47355 h 155972"/>
                <a:gd name="connsiteX6" fmla="*/ 59022 w 120872"/>
                <a:gd name="connsiteY6" fmla="*/ 57071 h 155972"/>
                <a:gd name="connsiteX7" fmla="*/ 76124 w 120872"/>
                <a:gd name="connsiteY7" fmla="*/ 64007 h 155972"/>
                <a:gd name="connsiteX8" fmla="*/ 96514 w 120872"/>
                <a:gd name="connsiteY8" fmla="*/ 71333 h 155972"/>
                <a:gd name="connsiteX9" fmla="*/ 113849 w 120872"/>
                <a:gd name="connsiteY9" fmla="*/ 85080 h 155972"/>
                <a:gd name="connsiteX10" fmla="*/ 120872 w 120872"/>
                <a:gd name="connsiteY10" fmla="*/ 108606 h 155972"/>
                <a:gd name="connsiteX11" fmla="*/ 104954 w 120872"/>
                <a:gd name="connsiteY11" fmla="*/ 142373 h 155972"/>
                <a:gd name="connsiteX12" fmla="*/ 61265 w 120872"/>
                <a:gd name="connsiteY12" fmla="*/ 155973 h 155972"/>
                <a:gd name="connsiteX13" fmla="*/ 38546 w 120872"/>
                <a:gd name="connsiteY13" fmla="*/ 153130 h 155972"/>
                <a:gd name="connsiteX14" fmla="*/ 21065 w 120872"/>
                <a:gd name="connsiteY14" fmla="*/ 146257 h 155972"/>
                <a:gd name="connsiteX15" fmla="*/ 9338 w 120872"/>
                <a:gd name="connsiteY15" fmla="*/ 138268 h 155972"/>
                <a:gd name="connsiteX16" fmla="*/ 2097 w 120872"/>
                <a:gd name="connsiteY16" fmla="*/ 131616 h 155972"/>
                <a:gd name="connsiteX17" fmla="*/ 0 w 120872"/>
                <a:gd name="connsiteY17" fmla="*/ 128479 h 155972"/>
                <a:gd name="connsiteX18" fmla="*/ 23012 w 120872"/>
                <a:gd name="connsiteY18" fmla="*/ 105627 h 155972"/>
                <a:gd name="connsiteX19" fmla="*/ 26823 w 120872"/>
                <a:gd name="connsiteY19" fmla="*/ 110175 h 155972"/>
                <a:gd name="connsiteX20" fmla="*/ 37800 w 120872"/>
                <a:gd name="connsiteY20" fmla="*/ 117648 h 155972"/>
                <a:gd name="connsiteX21" fmla="*/ 55124 w 120872"/>
                <a:gd name="connsiteY21" fmla="*/ 122353 h 155972"/>
                <a:gd name="connsiteX22" fmla="*/ 69998 w 120872"/>
                <a:gd name="connsiteY22" fmla="*/ 118543 h 155972"/>
                <a:gd name="connsiteX23" fmla="*/ 75000 w 120872"/>
                <a:gd name="connsiteY23" fmla="*/ 108606 h 155972"/>
                <a:gd name="connsiteX24" fmla="*/ 67976 w 120872"/>
                <a:gd name="connsiteY24" fmla="*/ 98375 h 155972"/>
                <a:gd name="connsiteX25" fmla="*/ 50652 w 120872"/>
                <a:gd name="connsiteY25" fmla="*/ 91207 h 155972"/>
                <a:gd name="connsiteX26" fmla="*/ 30252 w 120872"/>
                <a:gd name="connsiteY26" fmla="*/ 83807 h 155972"/>
                <a:gd name="connsiteX27" fmla="*/ 13150 w 120872"/>
                <a:gd name="connsiteY27" fmla="*/ 70366 h 155972"/>
                <a:gd name="connsiteX28" fmla="*/ 6126 w 120872"/>
                <a:gd name="connsiteY28" fmla="*/ 47356 h 155972"/>
                <a:gd name="connsiteX29" fmla="*/ 22936 w 120872"/>
                <a:gd name="connsiteY29" fmla="*/ 14641 h 155972"/>
                <a:gd name="connsiteX30" fmla="*/ 64250 w 120872"/>
                <a:gd name="connsiteY30" fmla="*/ 0 h 155972"/>
                <a:gd name="connsiteX31" fmla="*/ 92849 w 120872"/>
                <a:gd name="connsiteY31" fmla="*/ 5821 h 155972"/>
                <a:gd name="connsiteX32" fmla="*/ 111010 w 120872"/>
                <a:gd name="connsiteY32" fmla="*/ 17179 h 155972"/>
                <a:gd name="connsiteX33" fmla="*/ 116238 w 120872"/>
                <a:gd name="connsiteY33" fmla="*/ 23000 h 155972"/>
                <a:gd name="connsiteX34" fmla="*/ 94870 w 120872"/>
                <a:gd name="connsiteY34" fmla="*/ 47357 h 1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872" h="155972">
                  <a:moveTo>
                    <a:pt x="94875" y="47355"/>
                  </a:moveTo>
                  <a:cubicBezTo>
                    <a:pt x="94270" y="46554"/>
                    <a:pt x="93302" y="45460"/>
                    <a:pt x="91956" y="44071"/>
                  </a:cubicBezTo>
                  <a:cubicBezTo>
                    <a:pt x="90620" y="42671"/>
                    <a:pt x="87802" y="40860"/>
                    <a:pt x="83516" y="38618"/>
                  </a:cubicBezTo>
                  <a:cubicBezTo>
                    <a:pt x="79230" y="36376"/>
                    <a:pt x="74854" y="35250"/>
                    <a:pt x="70366" y="35250"/>
                  </a:cubicBezTo>
                  <a:cubicBezTo>
                    <a:pt x="64694" y="35250"/>
                    <a:pt x="60212" y="36471"/>
                    <a:pt x="56929" y="38913"/>
                  </a:cubicBezTo>
                  <a:cubicBezTo>
                    <a:pt x="53642" y="41355"/>
                    <a:pt x="51998" y="44166"/>
                    <a:pt x="51998" y="47355"/>
                  </a:cubicBezTo>
                  <a:cubicBezTo>
                    <a:pt x="51998" y="51239"/>
                    <a:pt x="54338" y="54471"/>
                    <a:pt x="59022" y="57071"/>
                  </a:cubicBezTo>
                  <a:cubicBezTo>
                    <a:pt x="63696" y="59660"/>
                    <a:pt x="69398" y="61975"/>
                    <a:pt x="76124" y="64007"/>
                  </a:cubicBezTo>
                  <a:cubicBezTo>
                    <a:pt x="82850" y="66060"/>
                    <a:pt x="89642" y="68491"/>
                    <a:pt x="96514" y="71333"/>
                  </a:cubicBezTo>
                  <a:cubicBezTo>
                    <a:pt x="103386" y="74176"/>
                    <a:pt x="109165" y="78754"/>
                    <a:pt x="113849" y="85080"/>
                  </a:cubicBezTo>
                  <a:cubicBezTo>
                    <a:pt x="118522" y="91407"/>
                    <a:pt x="120872" y="99248"/>
                    <a:pt x="120872" y="108606"/>
                  </a:cubicBezTo>
                  <a:cubicBezTo>
                    <a:pt x="120872" y="122058"/>
                    <a:pt x="115568" y="133310"/>
                    <a:pt x="104954" y="142373"/>
                  </a:cubicBezTo>
                  <a:cubicBezTo>
                    <a:pt x="94346" y="151436"/>
                    <a:pt x="79790" y="155973"/>
                    <a:pt x="61265" y="155973"/>
                  </a:cubicBezTo>
                  <a:cubicBezTo>
                    <a:pt x="53284" y="155973"/>
                    <a:pt x="45726" y="155025"/>
                    <a:pt x="38546" y="153130"/>
                  </a:cubicBezTo>
                  <a:cubicBezTo>
                    <a:pt x="31381" y="151236"/>
                    <a:pt x="25548" y="148952"/>
                    <a:pt x="21065" y="146257"/>
                  </a:cubicBezTo>
                  <a:cubicBezTo>
                    <a:pt x="16593" y="143573"/>
                    <a:pt x="12675" y="140910"/>
                    <a:pt x="9338" y="138268"/>
                  </a:cubicBezTo>
                  <a:cubicBezTo>
                    <a:pt x="6000" y="135626"/>
                    <a:pt x="3590" y="133416"/>
                    <a:pt x="2097" y="131616"/>
                  </a:cubicBezTo>
                  <a:lnTo>
                    <a:pt x="0" y="128479"/>
                  </a:lnTo>
                  <a:lnTo>
                    <a:pt x="23012" y="105627"/>
                  </a:lnTo>
                  <a:cubicBezTo>
                    <a:pt x="23813" y="106817"/>
                    <a:pt x="25074" y="108332"/>
                    <a:pt x="26823" y="110175"/>
                  </a:cubicBezTo>
                  <a:cubicBezTo>
                    <a:pt x="28558" y="112016"/>
                    <a:pt x="32223" y="114511"/>
                    <a:pt x="37800" y="117648"/>
                  </a:cubicBezTo>
                  <a:cubicBezTo>
                    <a:pt x="43376" y="120784"/>
                    <a:pt x="49160" y="122353"/>
                    <a:pt x="55124" y="122353"/>
                  </a:cubicBezTo>
                  <a:cubicBezTo>
                    <a:pt x="61704" y="122353"/>
                    <a:pt x="66660" y="121079"/>
                    <a:pt x="69998" y="118543"/>
                  </a:cubicBezTo>
                  <a:cubicBezTo>
                    <a:pt x="73336" y="116006"/>
                    <a:pt x="75000" y="112690"/>
                    <a:pt x="75000" y="108606"/>
                  </a:cubicBezTo>
                  <a:cubicBezTo>
                    <a:pt x="75000" y="104522"/>
                    <a:pt x="72660" y="101112"/>
                    <a:pt x="67976" y="98375"/>
                  </a:cubicBezTo>
                  <a:cubicBezTo>
                    <a:pt x="63302" y="95638"/>
                    <a:pt x="57524" y="93249"/>
                    <a:pt x="50652" y="91207"/>
                  </a:cubicBezTo>
                  <a:cubicBezTo>
                    <a:pt x="43780" y="89165"/>
                    <a:pt x="36978" y="86702"/>
                    <a:pt x="30252" y="83807"/>
                  </a:cubicBezTo>
                  <a:cubicBezTo>
                    <a:pt x="23526" y="80923"/>
                    <a:pt x="17834" y="76439"/>
                    <a:pt x="13150" y="70366"/>
                  </a:cubicBezTo>
                  <a:cubicBezTo>
                    <a:pt x="8465" y="64292"/>
                    <a:pt x="6126" y="56619"/>
                    <a:pt x="6126" y="47356"/>
                  </a:cubicBezTo>
                  <a:cubicBezTo>
                    <a:pt x="6126" y="35304"/>
                    <a:pt x="11728" y="24399"/>
                    <a:pt x="22936" y="14641"/>
                  </a:cubicBezTo>
                  <a:cubicBezTo>
                    <a:pt x="34134" y="4874"/>
                    <a:pt x="47904" y="0"/>
                    <a:pt x="64250" y="0"/>
                  </a:cubicBezTo>
                  <a:cubicBezTo>
                    <a:pt x="74602" y="0"/>
                    <a:pt x="84136" y="1937"/>
                    <a:pt x="92849" y="5821"/>
                  </a:cubicBezTo>
                  <a:cubicBezTo>
                    <a:pt x="101566" y="9705"/>
                    <a:pt x="107617" y="13494"/>
                    <a:pt x="111010" y="17179"/>
                  </a:cubicBezTo>
                  <a:lnTo>
                    <a:pt x="116238" y="23000"/>
                  </a:lnTo>
                  <a:lnTo>
                    <a:pt x="94870" y="47357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08D88F6-A617-1C1B-28DD-1171DE2B8BB8}"/>
                </a:ext>
              </a:extLst>
            </p:cNvPr>
            <p:cNvSpPr/>
            <p:nvPr/>
          </p:nvSpPr>
          <p:spPr>
            <a:xfrm>
              <a:off x="2538663" y="1671624"/>
              <a:ext cx="100981" cy="197218"/>
            </a:xfrm>
            <a:custGeom>
              <a:avLst/>
              <a:gdLst>
                <a:gd name="connsiteX0" fmla="*/ 30620 w 100981"/>
                <a:gd name="connsiteY0" fmla="*/ 1 h 197218"/>
                <a:gd name="connsiteX1" fmla="*/ 67376 w 100981"/>
                <a:gd name="connsiteY1" fmla="*/ 1 h 197218"/>
                <a:gd name="connsiteX2" fmla="*/ 67376 w 100981"/>
                <a:gd name="connsiteY2" fmla="*/ 47357 h 197218"/>
                <a:gd name="connsiteX3" fmla="*/ 97845 w 100981"/>
                <a:gd name="connsiteY3" fmla="*/ 47357 h 197218"/>
                <a:gd name="connsiteX4" fmla="*/ 97845 w 100981"/>
                <a:gd name="connsiteY4" fmla="*/ 84113 h 197218"/>
                <a:gd name="connsiteX5" fmla="*/ 67376 w 100981"/>
                <a:gd name="connsiteY5" fmla="*/ 84113 h 197218"/>
                <a:gd name="connsiteX6" fmla="*/ 67376 w 100981"/>
                <a:gd name="connsiteY6" fmla="*/ 143722 h 197218"/>
                <a:gd name="connsiteX7" fmla="*/ 72524 w 100981"/>
                <a:gd name="connsiteY7" fmla="*/ 155679 h 197218"/>
                <a:gd name="connsiteX8" fmla="*/ 85593 w 100981"/>
                <a:gd name="connsiteY8" fmla="*/ 160605 h 197218"/>
                <a:gd name="connsiteX9" fmla="*/ 93439 w 100981"/>
                <a:gd name="connsiteY9" fmla="*/ 159784 h 197218"/>
                <a:gd name="connsiteX10" fmla="*/ 99197 w 100981"/>
                <a:gd name="connsiteY10" fmla="*/ 158069 h 197218"/>
                <a:gd name="connsiteX11" fmla="*/ 100981 w 100981"/>
                <a:gd name="connsiteY11" fmla="*/ 157469 h 197218"/>
                <a:gd name="connsiteX12" fmla="*/ 100981 w 100981"/>
                <a:gd name="connsiteY12" fmla="*/ 192730 h 197218"/>
                <a:gd name="connsiteX13" fmla="*/ 73341 w 100981"/>
                <a:gd name="connsiteY13" fmla="*/ 197214 h 197218"/>
                <a:gd name="connsiteX14" fmla="*/ 25986 w 100981"/>
                <a:gd name="connsiteY14" fmla="*/ 145216 h 197218"/>
                <a:gd name="connsiteX15" fmla="*/ 25986 w 100981"/>
                <a:gd name="connsiteY15" fmla="*/ 84113 h 197218"/>
                <a:gd name="connsiteX16" fmla="*/ 0 w 100981"/>
                <a:gd name="connsiteY16" fmla="*/ 84113 h 197218"/>
                <a:gd name="connsiteX17" fmla="*/ 0 w 100981"/>
                <a:gd name="connsiteY17" fmla="*/ 47356 h 197218"/>
                <a:gd name="connsiteX18" fmla="*/ 13734 w 100981"/>
                <a:gd name="connsiteY18" fmla="*/ 47356 h 197218"/>
                <a:gd name="connsiteX19" fmla="*/ 25694 w 100981"/>
                <a:gd name="connsiteY19" fmla="*/ 41830 h 197218"/>
                <a:gd name="connsiteX20" fmla="*/ 30620 w 100981"/>
                <a:gd name="connsiteY20" fmla="*/ 27494 h 197218"/>
                <a:gd name="connsiteX21" fmla="*/ 30620 w 100981"/>
                <a:gd name="connsiteY21" fmla="*/ 0 h 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981" h="197218">
                  <a:moveTo>
                    <a:pt x="30620" y="1"/>
                  </a:moveTo>
                  <a:lnTo>
                    <a:pt x="67376" y="1"/>
                  </a:lnTo>
                  <a:lnTo>
                    <a:pt x="67376" y="47357"/>
                  </a:lnTo>
                  <a:lnTo>
                    <a:pt x="97845" y="47357"/>
                  </a:lnTo>
                  <a:lnTo>
                    <a:pt x="97845" y="84113"/>
                  </a:lnTo>
                  <a:lnTo>
                    <a:pt x="67376" y="84113"/>
                  </a:lnTo>
                  <a:lnTo>
                    <a:pt x="67376" y="143722"/>
                  </a:lnTo>
                  <a:cubicBezTo>
                    <a:pt x="67376" y="148406"/>
                    <a:pt x="69091" y="152395"/>
                    <a:pt x="72524" y="155679"/>
                  </a:cubicBezTo>
                  <a:cubicBezTo>
                    <a:pt x="75963" y="158963"/>
                    <a:pt x="80319" y="160605"/>
                    <a:pt x="85593" y="160605"/>
                  </a:cubicBezTo>
                  <a:cubicBezTo>
                    <a:pt x="88291" y="160605"/>
                    <a:pt x="90902" y="160331"/>
                    <a:pt x="93439" y="159784"/>
                  </a:cubicBezTo>
                  <a:cubicBezTo>
                    <a:pt x="95985" y="159237"/>
                    <a:pt x="97901" y="158669"/>
                    <a:pt x="99197" y="158069"/>
                  </a:cubicBezTo>
                  <a:lnTo>
                    <a:pt x="100981" y="157469"/>
                  </a:lnTo>
                  <a:lnTo>
                    <a:pt x="100981" y="192730"/>
                  </a:lnTo>
                  <a:cubicBezTo>
                    <a:pt x="92818" y="195815"/>
                    <a:pt x="83607" y="197309"/>
                    <a:pt x="73341" y="197214"/>
                  </a:cubicBezTo>
                  <a:cubicBezTo>
                    <a:pt x="41773" y="197214"/>
                    <a:pt x="25986" y="179878"/>
                    <a:pt x="25986" y="145216"/>
                  </a:cubicBezTo>
                  <a:lnTo>
                    <a:pt x="25986" y="84113"/>
                  </a:lnTo>
                  <a:lnTo>
                    <a:pt x="0" y="84113"/>
                  </a:lnTo>
                  <a:lnTo>
                    <a:pt x="0" y="47356"/>
                  </a:lnTo>
                  <a:lnTo>
                    <a:pt x="13734" y="47356"/>
                  </a:lnTo>
                  <a:cubicBezTo>
                    <a:pt x="18419" y="47356"/>
                    <a:pt x="22397" y="45514"/>
                    <a:pt x="25694" y="41830"/>
                  </a:cubicBezTo>
                  <a:cubicBezTo>
                    <a:pt x="28976" y="38146"/>
                    <a:pt x="30620" y="33367"/>
                    <a:pt x="30620" y="27494"/>
                  </a:cubicBezTo>
                  <a:lnTo>
                    <a:pt x="30620" y="0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4D1583-91E5-05C1-E4F8-EC3BB84C1B4C}"/>
                </a:ext>
              </a:extLst>
            </p:cNvPr>
            <p:cNvSpPr/>
            <p:nvPr/>
          </p:nvSpPr>
          <p:spPr>
            <a:xfrm>
              <a:off x="2669785" y="1714350"/>
              <a:ext cx="90236" cy="151500"/>
            </a:xfrm>
            <a:custGeom>
              <a:avLst/>
              <a:gdLst>
                <a:gd name="connsiteX0" fmla="*/ 90237 w 90236"/>
                <a:gd name="connsiteY0" fmla="*/ 41388 h 151500"/>
                <a:gd name="connsiteX1" fmla="*/ 76492 w 90236"/>
                <a:gd name="connsiteY1" fmla="*/ 39746 h 151500"/>
                <a:gd name="connsiteX2" fmla="*/ 50723 w 90236"/>
                <a:gd name="connsiteY2" fmla="*/ 50051 h 151500"/>
                <a:gd name="connsiteX3" fmla="*/ 41229 w 90236"/>
                <a:gd name="connsiteY3" fmla="*/ 79640 h 151500"/>
                <a:gd name="connsiteX4" fmla="*/ 41229 w 90236"/>
                <a:gd name="connsiteY4" fmla="*/ 151500 h 151500"/>
                <a:gd name="connsiteX5" fmla="*/ 0 w 90236"/>
                <a:gd name="connsiteY5" fmla="*/ 151500 h 151500"/>
                <a:gd name="connsiteX6" fmla="*/ 0 w 90236"/>
                <a:gd name="connsiteY6" fmla="*/ 1495 h 151500"/>
                <a:gd name="connsiteX7" fmla="*/ 41229 w 90236"/>
                <a:gd name="connsiteY7" fmla="*/ 1495 h 151500"/>
                <a:gd name="connsiteX8" fmla="*/ 41229 w 90236"/>
                <a:gd name="connsiteY8" fmla="*/ 19873 h 151500"/>
                <a:gd name="connsiteX9" fmla="*/ 46311 w 90236"/>
                <a:gd name="connsiteY9" fmla="*/ 14421 h 151500"/>
                <a:gd name="connsiteX10" fmla="*/ 60736 w 90236"/>
                <a:gd name="connsiteY10" fmla="*/ 5537 h 151500"/>
                <a:gd name="connsiteX11" fmla="*/ 84111 w 90236"/>
                <a:gd name="connsiteY11" fmla="*/ 0 h 151500"/>
                <a:gd name="connsiteX12" fmla="*/ 90237 w 90236"/>
                <a:gd name="connsiteY12" fmla="*/ 0 h 151500"/>
                <a:gd name="connsiteX13" fmla="*/ 90237 w 90236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36" h="151500">
                  <a:moveTo>
                    <a:pt x="90237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37" y="39746"/>
                    <a:pt x="57050" y="43178"/>
                    <a:pt x="50723" y="50051"/>
                  </a:cubicBezTo>
                  <a:cubicBezTo>
                    <a:pt x="44395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8" y="18483"/>
                    <a:pt x="44123" y="16663"/>
                    <a:pt x="46311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B582E7F-C3EB-045B-6EC4-215E7FCA803C}"/>
                </a:ext>
              </a:extLst>
            </p:cNvPr>
            <p:cNvSpPr/>
            <p:nvPr/>
          </p:nvSpPr>
          <p:spPr>
            <a:xfrm>
              <a:off x="914400" y="1523999"/>
              <a:ext cx="465529" cy="465760"/>
            </a:xfrm>
            <a:custGeom>
              <a:avLst/>
              <a:gdLst>
                <a:gd name="connsiteX0" fmla="*/ 6617 w 465529"/>
                <a:gd name="connsiteY0" fmla="*/ 224287 h 465760"/>
                <a:gd name="connsiteX1" fmla="*/ 6617 w 465529"/>
                <a:gd name="connsiteY1" fmla="*/ 194957 h 465760"/>
                <a:gd name="connsiteX2" fmla="*/ 35945 w 465529"/>
                <a:gd name="connsiteY2" fmla="*/ 194956 h 465760"/>
                <a:gd name="connsiteX3" fmla="*/ 35945 w 465529"/>
                <a:gd name="connsiteY3" fmla="*/ 224287 h 465760"/>
                <a:gd name="connsiteX4" fmla="*/ 6617 w 465529"/>
                <a:gd name="connsiteY4" fmla="*/ 224287 h 465760"/>
                <a:gd name="connsiteX5" fmla="*/ 410956 w 465529"/>
                <a:gd name="connsiteY5" fmla="*/ 318522 h 465760"/>
                <a:gd name="connsiteX6" fmla="*/ 269790 w 465529"/>
                <a:gd name="connsiteY6" fmla="*/ 459685 h 465760"/>
                <a:gd name="connsiteX7" fmla="*/ 240456 w 465529"/>
                <a:gd name="connsiteY7" fmla="*/ 459685 h 465760"/>
                <a:gd name="connsiteX8" fmla="*/ 240462 w 465529"/>
                <a:gd name="connsiteY8" fmla="*/ 430355 h 465760"/>
                <a:gd name="connsiteX9" fmla="*/ 263899 w 465529"/>
                <a:gd name="connsiteY9" fmla="*/ 406918 h 465760"/>
                <a:gd name="connsiteX10" fmla="*/ 263899 w 465529"/>
                <a:gd name="connsiteY10" fmla="*/ 377596 h 465760"/>
                <a:gd name="connsiteX11" fmla="*/ 234570 w 465529"/>
                <a:gd name="connsiteY11" fmla="*/ 377596 h 465760"/>
                <a:gd name="connsiteX12" fmla="*/ 198148 w 465529"/>
                <a:gd name="connsiteY12" fmla="*/ 414014 h 465760"/>
                <a:gd name="connsiteX13" fmla="*/ 168810 w 465529"/>
                <a:gd name="connsiteY13" fmla="*/ 414014 h 465760"/>
                <a:gd name="connsiteX14" fmla="*/ 168810 w 465529"/>
                <a:gd name="connsiteY14" fmla="*/ 384675 h 465760"/>
                <a:gd name="connsiteX15" fmla="*/ 264722 w 465529"/>
                <a:gd name="connsiteY15" fmla="*/ 288758 h 465760"/>
                <a:gd name="connsiteX16" fmla="*/ 351987 w 465529"/>
                <a:gd name="connsiteY16" fmla="*/ 259560 h 465760"/>
                <a:gd name="connsiteX17" fmla="*/ 351987 w 465529"/>
                <a:gd name="connsiteY17" fmla="*/ 113544 h 465760"/>
                <a:gd name="connsiteX18" fmla="*/ 205972 w 465529"/>
                <a:gd name="connsiteY18" fmla="*/ 113544 h 465760"/>
                <a:gd name="connsiteX19" fmla="*/ 176765 w 465529"/>
                <a:gd name="connsiteY19" fmla="*/ 200776 h 465760"/>
                <a:gd name="connsiteX20" fmla="*/ 80854 w 465529"/>
                <a:gd name="connsiteY20" fmla="*/ 296696 h 465760"/>
                <a:gd name="connsiteX21" fmla="*/ 51530 w 465529"/>
                <a:gd name="connsiteY21" fmla="*/ 296691 h 465760"/>
                <a:gd name="connsiteX22" fmla="*/ 51530 w 465529"/>
                <a:gd name="connsiteY22" fmla="*/ 267360 h 465760"/>
                <a:gd name="connsiteX23" fmla="*/ 136239 w 465529"/>
                <a:gd name="connsiteY23" fmla="*/ 182651 h 465760"/>
                <a:gd name="connsiteX24" fmla="*/ 136239 w 465529"/>
                <a:gd name="connsiteY24" fmla="*/ 153320 h 465760"/>
                <a:gd name="connsiteX25" fmla="*/ 106911 w 465529"/>
                <a:gd name="connsiteY25" fmla="*/ 153321 h 465760"/>
                <a:gd name="connsiteX26" fmla="*/ 80723 w 465529"/>
                <a:gd name="connsiteY26" fmla="*/ 179509 h 465760"/>
                <a:gd name="connsiteX27" fmla="*/ 51404 w 465529"/>
                <a:gd name="connsiteY27" fmla="*/ 179508 h 465760"/>
                <a:gd name="connsiteX28" fmla="*/ 51404 w 465529"/>
                <a:gd name="connsiteY28" fmla="*/ 150179 h 465760"/>
                <a:gd name="connsiteX29" fmla="*/ 147086 w 465529"/>
                <a:gd name="connsiteY29" fmla="*/ 54492 h 465760"/>
                <a:gd name="connsiteX30" fmla="*/ 147169 w 465529"/>
                <a:gd name="connsiteY30" fmla="*/ 54416 h 465760"/>
                <a:gd name="connsiteX31" fmla="*/ 410955 w 465529"/>
                <a:gd name="connsiteY31" fmla="*/ 54578 h 465760"/>
                <a:gd name="connsiteX32" fmla="*/ 410955 w 465529"/>
                <a:gd name="connsiteY32" fmla="*/ 318522 h 465760"/>
                <a:gd name="connsiteX33" fmla="*/ 308364 w 465529"/>
                <a:gd name="connsiteY33" fmla="*/ 332504 h 465760"/>
                <a:gd name="connsiteX34" fmla="*/ 279036 w 465529"/>
                <a:gd name="connsiteY34" fmla="*/ 332504 h 465760"/>
                <a:gd name="connsiteX35" fmla="*/ 279036 w 465529"/>
                <a:gd name="connsiteY35" fmla="*/ 361831 h 465760"/>
                <a:gd name="connsiteX36" fmla="*/ 308364 w 465529"/>
                <a:gd name="connsiteY36" fmla="*/ 361834 h 465760"/>
                <a:gd name="connsiteX37" fmla="*/ 308364 w 465529"/>
                <a:gd name="connsiteY37" fmla="*/ 332504 h 465760"/>
                <a:gd name="connsiteX38" fmla="*/ 124657 w 465529"/>
                <a:gd name="connsiteY38" fmla="*/ 430094 h 465760"/>
                <a:gd name="connsiteX39" fmla="*/ 124662 w 465529"/>
                <a:gd name="connsiteY39" fmla="*/ 459422 h 465760"/>
                <a:gd name="connsiteX40" fmla="*/ 153990 w 465529"/>
                <a:gd name="connsiteY40" fmla="*/ 459422 h 465760"/>
                <a:gd name="connsiteX41" fmla="*/ 153990 w 465529"/>
                <a:gd name="connsiteY41" fmla="*/ 430094 h 465760"/>
                <a:gd name="connsiteX42" fmla="*/ 124657 w 465529"/>
                <a:gd name="connsiteY42" fmla="*/ 430094 h 465760"/>
                <a:gd name="connsiteX43" fmla="*/ 6748 w 465529"/>
                <a:gd name="connsiteY43" fmla="*/ 312142 h 465760"/>
                <a:gd name="connsiteX44" fmla="*/ 6748 w 465529"/>
                <a:gd name="connsiteY44" fmla="*/ 341468 h 465760"/>
                <a:gd name="connsiteX45" fmla="*/ 36076 w 465529"/>
                <a:gd name="connsiteY45" fmla="*/ 341472 h 465760"/>
                <a:gd name="connsiteX46" fmla="*/ 36076 w 465529"/>
                <a:gd name="connsiteY46" fmla="*/ 312142 h 465760"/>
                <a:gd name="connsiteX47" fmla="*/ 6748 w 465529"/>
                <a:gd name="connsiteY47" fmla="*/ 312142 h 465760"/>
                <a:gd name="connsiteX48" fmla="*/ 248830 w 465529"/>
                <a:gd name="connsiteY48" fmla="*/ 245961 h 465760"/>
                <a:gd name="connsiteX49" fmla="*/ 248830 w 465529"/>
                <a:gd name="connsiteY49" fmla="*/ 216663 h 465760"/>
                <a:gd name="connsiteX50" fmla="*/ 219531 w 465529"/>
                <a:gd name="connsiteY50" fmla="*/ 216661 h 465760"/>
                <a:gd name="connsiteX51" fmla="*/ 6076 w 465529"/>
                <a:gd name="connsiteY51" fmla="*/ 430126 h 465760"/>
                <a:gd name="connsiteX52" fmla="*/ 6076 w 465529"/>
                <a:gd name="connsiteY52" fmla="*/ 459447 h 465760"/>
                <a:gd name="connsiteX53" fmla="*/ 35404 w 465529"/>
                <a:gd name="connsiteY53" fmla="*/ 459447 h 465760"/>
                <a:gd name="connsiteX54" fmla="*/ 248830 w 465529"/>
                <a:gd name="connsiteY54" fmla="*/ 245961 h 465760"/>
                <a:gd name="connsiteX55" fmla="*/ 293651 w 465529"/>
                <a:gd name="connsiteY55" fmla="*/ 201269 h 465760"/>
                <a:gd name="connsiteX56" fmla="*/ 293651 w 465529"/>
                <a:gd name="connsiteY56" fmla="*/ 171938 h 465760"/>
                <a:gd name="connsiteX57" fmla="*/ 264322 w 465529"/>
                <a:gd name="connsiteY57" fmla="*/ 171937 h 465760"/>
                <a:gd name="connsiteX58" fmla="*/ 264322 w 465529"/>
                <a:gd name="connsiteY58" fmla="*/ 201267 h 465760"/>
                <a:gd name="connsiteX59" fmla="*/ 293651 w 465529"/>
                <a:gd name="connsiteY59" fmla="*/ 201270 h 4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65529" h="465760">
                  <a:moveTo>
                    <a:pt x="6617" y="224287"/>
                  </a:moveTo>
                  <a:cubicBezTo>
                    <a:pt x="-1470" y="216184"/>
                    <a:pt x="-1470" y="203056"/>
                    <a:pt x="6617" y="194957"/>
                  </a:cubicBezTo>
                  <a:cubicBezTo>
                    <a:pt x="14718" y="186863"/>
                    <a:pt x="27849" y="186863"/>
                    <a:pt x="35945" y="194956"/>
                  </a:cubicBezTo>
                  <a:cubicBezTo>
                    <a:pt x="44051" y="203058"/>
                    <a:pt x="44046" y="216187"/>
                    <a:pt x="35945" y="224287"/>
                  </a:cubicBezTo>
                  <a:cubicBezTo>
                    <a:pt x="27849" y="232387"/>
                    <a:pt x="14718" y="232389"/>
                    <a:pt x="6617" y="224287"/>
                  </a:cubicBezTo>
                  <a:close/>
                  <a:moveTo>
                    <a:pt x="410956" y="318522"/>
                  </a:moveTo>
                  <a:lnTo>
                    <a:pt x="269790" y="459685"/>
                  </a:lnTo>
                  <a:cubicBezTo>
                    <a:pt x="261688" y="467785"/>
                    <a:pt x="248563" y="467787"/>
                    <a:pt x="240456" y="459685"/>
                  </a:cubicBezTo>
                  <a:cubicBezTo>
                    <a:pt x="232365" y="451586"/>
                    <a:pt x="232370" y="438457"/>
                    <a:pt x="240462" y="430355"/>
                  </a:cubicBezTo>
                  <a:lnTo>
                    <a:pt x="263899" y="406918"/>
                  </a:lnTo>
                  <a:cubicBezTo>
                    <a:pt x="272000" y="398825"/>
                    <a:pt x="272000" y="385690"/>
                    <a:pt x="263899" y="377596"/>
                  </a:cubicBezTo>
                  <a:cubicBezTo>
                    <a:pt x="255797" y="369494"/>
                    <a:pt x="242667" y="369494"/>
                    <a:pt x="234570" y="377596"/>
                  </a:cubicBezTo>
                  <a:lnTo>
                    <a:pt x="198148" y="414014"/>
                  </a:lnTo>
                  <a:cubicBezTo>
                    <a:pt x="190047" y="422117"/>
                    <a:pt x="176912" y="422117"/>
                    <a:pt x="168810" y="414014"/>
                  </a:cubicBezTo>
                  <a:cubicBezTo>
                    <a:pt x="160709" y="405912"/>
                    <a:pt x="160709" y="392776"/>
                    <a:pt x="168810" y="384675"/>
                  </a:cubicBezTo>
                  <a:lnTo>
                    <a:pt x="264722" y="288758"/>
                  </a:lnTo>
                  <a:cubicBezTo>
                    <a:pt x="295681" y="293038"/>
                    <a:pt x="328228" y="283309"/>
                    <a:pt x="351987" y="259560"/>
                  </a:cubicBezTo>
                  <a:cubicBezTo>
                    <a:pt x="392245" y="219302"/>
                    <a:pt x="392245" y="153803"/>
                    <a:pt x="351987" y="113544"/>
                  </a:cubicBezTo>
                  <a:cubicBezTo>
                    <a:pt x="311728" y="73285"/>
                    <a:pt x="246221" y="73284"/>
                    <a:pt x="205972" y="113544"/>
                  </a:cubicBezTo>
                  <a:cubicBezTo>
                    <a:pt x="182223" y="137288"/>
                    <a:pt x="172496" y="169825"/>
                    <a:pt x="176765" y="200776"/>
                  </a:cubicBezTo>
                  <a:lnTo>
                    <a:pt x="80854" y="296696"/>
                  </a:lnTo>
                  <a:cubicBezTo>
                    <a:pt x="72752" y="304789"/>
                    <a:pt x="59622" y="304790"/>
                    <a:pt x="51530" y="296691"/>
                  </a:cubicBezTo>
                  <a:cubicBezTo>
                    <a:pt x="43428" y="288590"/>
                    <a:pt x="43428" y="275462"/>
                    <a:pt x="51530" y="267360"/>
                  </a:cubicBezTo>
                  <a:lnTo>
                    <a:pt x="136239" y="182651"/>
                  </a:lnTo>
                  <a:cubicBezTo>
                    <a:pt x="144341" y="174547"/>
                    <a:pt x="144341" y="161422"/>
                    <a:pt x="136239" y="153320"/>
                  </a:cubicBezTo>
                  <a:cubicBezTo>
                    <a:pt x="128138" y="145219"/>
                    <a:pt x="115012" y="145229"/>
                    <a:pt x="106911" y="153321"/>
                  </a:cubicBezTo>
                  <a:lnTo>
                    <a:pt x="80723" y="179509"/>
                  </a:lnTo>
                  <a:cubicBezTo>
                    <a:pt x="72636" y="187608"/>
                    <a:pt x="59500" y="187607"/>
                    <a:pt x="51404" y="179508"/>
                  </a:cubicBezTo>
                  <a:cubicBezTo>
                    <a:pt x="43302" y="171407"/>
                    <a:pt x="43302" y="158277"/>
                    <a:pt x="51404" y="150179"/>
                  </a:cubicBezTo>
                  <a:lnTo>
                    <a:pt x="147086" y="54492"/>
                  </a:lnTo>
                  <a:cubicBezTo>
                    <a:pt x="147115" y="54460"/>
                    <a:pt x="147150" y="54437"/>
                    <a:pt x="147169" y="54416"/>
                  </a:cubicBezTo>
                  <a:cubicBezTo>
                    <a:pt x="219959" y="-18189"/>
                    <a:pt x="338233" y="-18142"/>
                    <a:pt x="410955" y="54578"/>
                  </a:cubicBezTo>
                  <a:cubicBezTo>
                    <a:pt x="483721" y="127346"/>
                    <a:pt x="483721" y="245758"/>
                    <a:pt x="410955" y="318522"/>
                  </a:cubicBezTo>
                  <a:close/>
                  <a:moveTo>
                    <a:pt x="308364" y="332504"/>
                  </a:moveTo>
                  <a:cubicBezTo>
                    <a:pt x="300263" y="324410"/>
                    <a:pt x="287137" y="324400"/>
                    <a:pt x="279036" y="332504"/>
                  </a:cubicBezTo>
                  <a:cubicBezTo>
                    <a:pt x="270945" y="340603"/>
                    <a:pt x="270945" y="353732"/>
                    <a:pt x="279036" y="361831"/>
                  </a:cubicBezTo>
                  <a:cubicBezTo>
                    <a:pt x="287137" y="369931"/>
                    <a:pt x="300263" y="369935"/>
                    <a:pt x="308364" y="361834"/>
                  </a:cubicBezTo>
                  <a:cubicBezTo>
                    <a:pt x="316470" y="353730"/>
                    <a:pt x="316466" y="340604"/>
                    <a:pt x="308364" y="332504"/>
                  </a:cubicBezTo>
                  <a:close/>
                  <a:moveTo>
                    <a:pt x="124657" y="430094"/>
                  </a:moveTo>
                  <a:cubicBezTo>
                    <a:pt x="116555" y="438195"/>
                    <a:pt x="116555" y="451325"/>
                    <a:pt x="124662" y="459422"/>
                  </a:cubicBezTo>
                  <a:cubicBezTo>
                    <a:pt x="132763" y="467515"/>
                    <a:pt x="145889" y="467514"/>
                    <a:pt x="153990" y="459422"/>
                  </a:cubicBezTo>
                  <a:cubicBezTo>
                    <a:pt x="162087" y="451322"/>
                    <a:pt x="162087" y="438193"/>
                    <a:pt x="153990" y="430094"/>
                  </a:cubicBezTo>
                  <a:cubicBezTo>
                    <a:pt x="145889" y="421992"/>
                    <a:pt x="132763" y="421990"/>
                    <a:pt x="124657" y="430094"/>
                  </a:cubicBezTo>
                  <a:close/>
                  <a:moveTo>
                    <a:pt x="6748" y="312142"/>
                  </a:moveTo>
                  <a:cubicBezTo>
                    <a:pt x="-1354" y="320242"/>
                    <a:pt x="-1354" y="333371"/>
                    <a:pt x="6748" y="341468"/>
                  </a:cubicBezTo>
                  <a:cubicBezTo>
                    <a:pt x="14849" y="349562"/>
                    <a:pt x="27975" y="349566"/>
                    <a:pt x="36076" y="341472"/>
                  </a:cubicBezTo>
                  <a:cubicBezTo>
                    <a:pt x="44168" y="333372"/>
                    <a:pt x="44168" y="320241"/>
                    <a:pt x="36076" y="312142"/>
                  </a:cubicBezTo>
                  <a:cubicBezTo>
                    <a:pt x="27975" y="304041"/>
                    <a:pt x="14849" y="304042"/>
                    <a:pt x="6748" y="312142"/>
                  </a:cubicBezTo>
                  <a:close/>
                  <a:moveTo>
                    <a:pt x="248830" y="245961"/>
                  </a:moveTo>
                  <a:cubicBezTo>
                    <a:pt x="256922" y="237869"/>
                    <a:pt x="256922" y="224755"/>
                    <a:pt x="248830" y="216663"/>
                  </a:cubicBezTo>
                  <a:cubicBezTo>
                    <a:pt x="240739" y="208578"/>
                    <a:pt x="227623" y="208577"/>
                    <a:pt x="219531" y="216661"/>
                  </a:cubicBezTo>
                  <a:lnTo>
                    <a:pt x="6076" y="430126"/>
                  </a:lnTo>
                  <a:cubicBezTo>
                    <a:pt x="-2025" y="438217"/>
                    <a:pt x="-2025" y="451354"/>
                    <a:pt x="6076" y="459447"/>
                  </a:cubicBezTo>
                  <a:cubicBezTo>
                    <a:pt x="14178" y="467548"/>
                    <a:pt x="27303" y="467548"/>
                    <a:pt x="35404" y="459447"/>
                  </a:cubicBezTo>
                  <a:lnTo>
                    <a:pt x="248830" y="245961"/>
                  </a:lnTo>
                  <a:close/>
                  <a:moveTo>
                    <a:pt x="293651" y="201269"/>
                  </a:moveTo>
                  <a:cubicBezTo>
                    <a:pt x="301747" y="193165"/>
                    <a:pt x="301742" y="180040"/>
                    <a:pt x="293651" y="171938"/>
                  </a:cubicBezTo>
                  <a:cubicBezTo>
                    <a:pt x="285554" y="163844"/>
                    <a:pt x="272423" y="163844"/>
                    <a:pt x="264322" y="171937"/>
                  </a:cubicBezTo>
                  <a:cubicBezTo>
                    <a:pt x="256221" y="180037"/>
                    <a:pt x="256221" y="193168"/>
                    <a:pt x="264322" y="201267"/>
                  </a:cubicBezTo>
                  <a:cubicBezTo>
                    <a:pt x="272424" y="209371"/>
                    <a:pt x="285554" y="209369"/>
                    <a:pt x="293651" y="201270"/>
                  </a:cubicBez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7FB3A6-D94E-77B9-869C-B6723BF63820}"/>
              </a:ext>
            </a:extLst>
          </p:cNvPr>
          <p:cNvCxnSpPr>
            <a:cxnSpLocks/>
          </p:cNvCxnSpPr>
          <p:nvPr userDrawn="1"/>
        </p:nvCxnSpPr>
        <p:spPr>
          <a:xfrm>
            <a:off x="3106538" y="12675022"/>
            <a:ext cx="0" cy="276772"/>
          </a:xfrm>
          <a:prstGeom prst="line">
            <a:avLst/>
          </a:prstGeom>
          <a:ln w="3175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0A888B98-CF1B-04C7-D621-401340EC93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9322" y="12640278"/>
            <a:ext cx="4176713" cy="410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6102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130242-1D03-456A-B3FF-8D9832E4C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6213" cy="11623675"/>
          </a:xfrm>
        </p:spPr>
        <p:txBody>
          <a:bodyPr vert="eaVer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0BD34-3DC6-ACA2-3465-866C56C97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4306" y="730250"/>
            <a:ext cx="16113094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33">
            <a:extLst>
              <a:ext uri="{FF2B5EF4-FFF2-40B4-BE49-F238E27FC236}">
                <a16:creationId xmlns:a16="http://schemas.microsoft.com/office/drawing/2014/main" id="{55D7EC22-DF36-7ADB-CD46-F03A4F1A8FA2}"/>
              </a:ext>
            </a:extLst>
          </p:cNvPr>
          <p:cNvGrpSpPr/>
          <p:nvPr userDrawn="1"/>
        </p:nvGrpSpPr>
        <p:grpSpPr>
          <a:xfrm>
            <a:off x="1184306" y="12617125"/>
            <a:ext cx="1659976" cy="383379"/>
            <a:chOff x="914400" y="1523999"/>
            <a:chExt cx="2016803" cy="465760"/>
          </a:xfrm>
          <a:solidFill>
            <a:schemeClr val="tx2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D83A427-2B27-4F3E-753F-FB333C91341F}"/>
                </a:ext>
              </a:extLst>
            </p:cNvPr>
            <p:cNvSpPr/>
            <p:nvPr/>
          </p:nvSpPr>
          <p:spPr>
            <a:xfrm>
              <a:off x="2775229" y="1715843"/>
              <a:ext cx="155974" cy="214245"/>
            </a:xfrm>
            <a:custGeom>
              <a:avLst/>
              <a:gdLst>
                <a:gd name="connsiteX0" fmla="*/ 58114 w 155974"/>
                <a:gd name="connsiteY0" fmla="*/ 148510 h 214245"/>
                <a:gd name="connsiteX1" fmla="*/ 0 w 155974"/>
                <a:gd name="connsiteY1" fmla="*/ 0 h 214245"/>
                <a:gd name="connsiteX2" fmla="*/ 42882 w 155974"/>
                <a:gd name="connsiteY2" fmla="*/ 0 h 214245"/>
                <a:gd name="connsiteX3" fmla="*/ 77990 w 155974"/>
                <a:gd name="connsiteY3" fmla="*/ 99502 h 214245"/>
                <a:gd name="connsiteX4" fmla="*/ 113249 w 155974"/>
                <a:gd name="connsiteY4" fmla="*/ 0 h 214245"/>
                <a:gd name="connsiteX5" fmla="*/ 155975 w 155974"/>
                <a:gd name="connsiteY5" fmla="*/ 0 h 214245"/>
                <a:gd name="connsiteX6" fmla="*/ 96368 w 155974"/>
                <a:gd name="connsiteY6" fmla="*/ 159121 h 214245"/>
                <a:gd name="connsiteX7" fmla="*/ 38244 w 155974"/>
                <a:gd name="connsiteY7" fmla="*/ 214245 h 214245"/>
                <a:gd name="connsiteX8" fmla="*/ 24948 w 155974"/>
                <a:gd name="connsiteY8" fmla="*/ 213056 h 214245"/>
                <a:gd name="connsiteX9" fmla="*/ 15242 w 155974"/>
                <a:gd name="connsiteY9" fmla="*/ 210666 h 214245"/>
                <a:gd name="connsiteX10" fmla="*/ 12252 w 155974"/>
                <a:gd name="connsiteY10" fmla="*/ 209614 h 214245"/>
                <a:gd name="connsiteX11" fmla="*/ 12252 w 155974"/>
                <a:gd name="connsiteY11" fmla="*/ 173015 h 214245"/>
                <a:gd name="connsiteX12" fmla="*/ 27484 w 155974"/>
                <a:gd name="connsiteY12" fmla="*/ 176005 h 214245"/>
                <a:gd name="connsiteX13" fmla="*/ 53481 w 155974"/>
                <a:gd name="connsiteY13" fmla="*/ 159121 h 214245"/>
                <a:gd name="connsiteX14" fmla="*/ 58114 w 155974"/>
                <a:gd name="connsiteY14" fmla="*/ 148511 h 2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974" h="214245">
                  <a:moveTo>
                    <a:pt x="58114" y="148510"/>
                  </a:moveTo>
                  <a:lnTo>
                    <a:pt x="0" y="0"/>
                  </a:lnTo>
                  <a:lnTo>
                    <a:pt x="42882" y="0"/>
                  </a:lnTo>
                  <a:lnTo>
                    <a:pt x="77990" y="99502"/>
                  </a:lnTo>
                  <a:lnTo>
                    <a:pt x="113249" y="0"/>
                  </a:lnTo>
                  <a:lnTo>
                    <a:pt x="155975" y="0"/>
                  </a:lnTo>
                  <a:lnTo>
                    <a:pt x="96368" y="159121"/>
                  </a:lnTo>
                  <a:cubicBezTo>
                    <a:pt x="82714" y="195867"/>
                    <a:pt x="63348" y="214245"/>
                    <a:pt x="38244" y="214245"/>
                  </a:cubicBezTo>
                  <a:cubicBezTo>
                    <a:pt x="33766" y="214245"/>
                    <a:pt x="29339" y="213845"/>
                    <a:pt x="24948" y="213056"/>
                  </a:cubicBezTo>
                  <a:cubicBezTo>
                    <a:pt x="20566" y="212256"/>
                    <a:pt x="17324" y="211456"/>
                    <a:pt x="15242" y="210666"/>
                  </a:cubicBezTo>
                  <a:lnTo>
                    <a:pt x="12252" y="209614"/>
                  </a:lnTo>
                  <a:lnTo>
                    <a:pt x="12252" y="173015"/>
                  </a:lnTo>
                  <a:cubicBezTo>
                    <a:pt x="16336" y="175005"/>
                    <a:pt x="21408" y="176005"/>
                    <a:pt x="27484" y="176005"/>
                  </a:cubicBezTo>
                  <a:cubicBezTo>
                    <a:pt x="39938" y="176005"/>
                    <a:pt x="48600" y="170373"/>
                    <a:pt x="53481" y="159121"/>
                  </a:cubicBezTo>
                  <a:lnTo>
                    <a:pt x="58114" y="148511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B56CC99-E186-0BC9-D459-8BAEBEF79A05}"/>
                </a:ext>
              </a:extLst>
            </p:cNvPr>
            <p:cNvSpPr/>
            <p:nvPr/>
          </p:nvSpPr>
          <p:spPr>
            <a:xfrm>
              <a:off x="1521634" y="1647118"/>
              <a:ext cx="232623" cy="223360"/>
            </a:xfrm>
            <a:custGeom>
              <a:avLst/>
              <a:gdLst>
                <a:gd name="connsiteX0" fmla="*/ 33691 w 232623"/>
                <a:gd name="connsiteY0" fmla="*/ 32725 h 223360"/>
                <a:gd name="connsiteX1" fmla="*/ 116309 w 232623"/>
                <a:gd name="connsiteY1" fmla="*/ 0 h 223360"/>
                <a:gd name="connsiteX2" fmla="*/ 198928 w 232623"/>
                <a:gd name="connsiteY2" fmla="*/ 32725 h 223360"/>
                <a:gd name="connsiteX3" fmla="*/ 232623 w 232623"/>
                <a:gd name="connsiteY3" fmla="*/ 111606 h 223360"/>
                <a:gd name="connsiteX4" fmla="*/ 198928 w 232623"/>
                <a:gd name="connsiteY4" fmla="*/ 190572 h 223360"/>
                <a:gd name="connsiteX5" fmla="*/ 116309 w 232623"/>
                <a:gd name="connsiteY5" fmla="*/ 223360 h 223360"/>
                <a:gd name="connsiteX6" fmla="*/ 33691 w 232623"/>
                <a:gd name="connsiteY6" fmla="*/ 190572 h 223360"/>
                <a:gd name="connsiteX7" fmla="*/ 0 w 232623"/>
                <a:gd name="connsiteY7" fmla="*/ 111606 h 223360"/>
                <a:gd name="connsiteX8" fmla="*/ 33691 w 232623"/>
                <a:gd name="connsiteY8" fmla="*/ 32725 h 223360"/>
                <a:gd name="connsiteX9" fmla="*/ 67533 w 232623"/>
                <a:gd name="connsiteY9" fmla="*/ 161657 h 223360"/>
                <a:gd name="connsiteX10" fmla="*/ 116309 w 232623"/>
                <a:gd name="connsiteY10" fmla="*/ 181973 h 223360"/>
                <a:gd name="connsiteX11" fmla="*/ 165086 w 232623"/>
                <a:gd name="connsiteY11" fmla="*/ 161657 h 223360"/>
                <a:gd name="connsiteX12" fmla="*/ 185107 w 232623"/>
                <a:gd name="connsiteY12" fmla="*/ 111681 h 223360"/>
                <a:gd name="connsiteX13" fmla="*/ 165086 w 232623"/>
                <a:gd name="connsiteY13" fmla="*/ 61630 h 223360"/>
                <a:gd name="connsiteX14" fmla="*/ 116309 w 232623"/>
                <a:gd name="connsiteY14" fmla="*/ 41241 h 223360"/>
                <a:gd name="connsiteX15" fmla="*/ 67533 w 232623"/>
                <a:gd name="connsiteY15" fmla="*/ 61630 h 223360"/>
                <a:gd name="connsiteX16" fmla="*/ 47511 w 232623"/>
                <a:gd name="connsiteY16" fmla="*/ 111681 h 223360"/>
                <a:gd name="connsiteX17" fmla="*/ 67533 w 232623"/>
                <a:gd name="connsiteY17" fmla="*/ 161657 h 2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623" h="223360">
                  <a:moveTo>
                    <a:pt x="33691" y="32725"/>
                  </a:moveTo>
                  <a:cubicBezTo>
                    <a:pt x="56153" y="10915"/>
                    <a:pt x="83687" y="0"/>
                    <a:pt x="116309" y="0"/>
                  </a:cubicBezTo>
                  <a:cubicBezTo>
                    <a:pt x="148931" y="0"/>
                    <a:pt x="176475" y="10915"/>
                    <a:pt x="198928" y="32725"/>
                  </a:cubicBezTo>
                  <a:cubicBezTo>
                    <a:pt x="221390" y="54535"/>
                    <a:pt x="232623" y="80828"/>
                    <a:pt x="232623" y="111606"/>
                  </a:cubicBezTo>
                  <a:cubicBezTo>
                    <a:pt x="232623" y="142384"/>
                    <a:pt x="221390" y="168710"/>
                    <a:pt x="198928" y="190572"/>
                  </a:cubicBezTo>
                  <a:cubicBezTo>
                    <a:pt x="176475" y="212424"/>
                    <a:pt x="148931" y="223360"/>
                    <a:pt x="116309" y="223360"/>
                  </a:cubicBezTo>
                  <a:cubicBezTo>
                    <a:pt x="83687" y="223360"/>
                    <a:pt x="56153" y="212423"/>
                    <a:pt x="33691" y="190572"/>
                  </a:cubicBezTo>
                  <a:cubicBezTo>
                    <a:pt x="11229" y="168710"/>
                    <a:pt x="0" y="142384"/>
                    <a:pt x="0" y="111606"/>
                  </a:cubicBezTo>
                  <a:cubicBezTo>
                    <a:pt x="0" y="80828"/>
                    <a:pt x="11229" y="54535"/>
                    <a:pt x="33691" y="32725"/>
                  </a:cubicBezTo>
                  <a:moveTo>
                    <a:pt x="67533" y="161657"/>
                  </a:moveTo>
                  <a:cubicBezTo>
                    <a:pt x="80879" y="175204"/>
                    <a:pt x="97144" y="181973"/>
                    <a:pt x="116309" y="181973"/>
                  </a:cubicBezTo>
                  <a:cubicBezTo>
                    <a:pt x="135489" y="181973"/>
                    <a:pt x="151739" y="175204"/>
                    <a:pt x="165086" y="161657"/>
                  </a:cubicBezTo>
                  <a:cubicBezTo>
                    <a:pt x="178442" y="148111"/>
                    <a:pt x="185107" y="131448"/>
                    <a:pt x="185107" y="111681"/>
                  </a:cubicBezTo>
                  <a:cubicBezTo>
                    <a:pt x="185107" y="91913"/>
                    <a:pt x="178442" y="75229"/>
                    <a:pt x="165086" y="61630"/>
                  </a:cubicBezTo>
                  <a:cubicBezTo>
                    <a:pt x="151739" y="48040"/>
                    <a:pt x="135489" y="41241"/>
                    <a:pt x="116309" y="41241"/>
                  </a:cubicBezTo>
                  <a:cubicBezTo>
                    <a:pt x="97144" y="41241"/>
                    <a:pt x="80879" y="48040"/>
                    <a:pt x="67533" y="61630"/>
                  </a:cubicBezTo>
                  <a:cubicBezTo>
                    <a:pt x="54187" y="75229"/>
                    <a:pt x="47511" y="91913"/>
                    <a:pt x="47511" y="111681"/>
                  </a:cubicBezTo>
                  <a:cubicBezTo>
                    <a:pt x="47511" y="131448"/>
                    <a:pt x="54187" y="148111"/>
                    <a:pt x="67533" y="161657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C9DD768-3DF3-A08F-449B-21ED21A29474}"/>
                </a:ext>
              </a:extLst>
            </p:cNvPr>
            <p:cNvSpPr/>
            <p:nvPr/>
          </p:nvSpPr>
          <p:spPr>
            <a:xfrm>
              <a:off x="1788936" y="1714350"/>
              <a:ext cx="90241" cy="151500"/>
            </a:xfrm>
            <a:custGeom>
              <a:avLst/>
              <a:gdLst>
                <a:gd name="connsiteX0" fmla="*/ 90242 w 90241"/>
                <a:gd name="connsiteY0" fmla="*/ 41388 h 151500"/>
                <a:gd name="connsiteX1" fmla="*/ 76492 w 90241"/>
                <a:gd name="connsiteY1" fmla="*/ 39746 h 151500"/>
                <a:gd name="connsiteX2" fmla="*/ 50723 w 90241"/>
                <a:gd name="connsiteY2" fmla="*/ 50051 h 151500"/>
                <a:gd name="connsiteX3" fmla="*/ 41229 w 90241"/>
                <a:gd name="connsiteY3" fmla="*/ 79640 h 151500"/>
                <a:gd name="connsiteX4" fmla="*/ 41229 w 90241"/>
                <a:gd name="connsiteY4" fmla="*/ 151500 h 151500"/>
                <a:gd name="connsiteX5" fmla="*/ 0 w 90241"/>
                <a:gd name="connsiteY5" fmla="*/ 151500 h 151500"/>
                <a:gd name="connsiteX6" fmla="*/ 0 w 90241"/>
                <a:gd name="connsiteY6" fmla="*/ 1495 h 151500"/>
                <a:gd name="connsiteX7" fmla="*/ 41229 w 90241"/>
                <a:gd name="connsiteY7" fmla="*/ 1495 h 151500"/>
                <a:gd name="connsiteX8" fmla="*/ 41229 w 90241"/>
                <a:gd name="connsiteY8" fmla="*/ 19873 h 151500"/>
                <a:gd name="connsiteX9" fmla="*/ 46316 w 90241"/>
                <a:gd name="connsiteY9" fmla="*/ 14421 h 151500"/>
                <a:gd name="connsiteX10" fmla="*/ 60736 w 90241"/>
                <a:gd name="connsiteY10" fmla="*/ 5537 h 151500"/>
                <a:gd name="connsiteX11" fmla="*/ 84111 w 90241"/>
                <a:gd name="connsiteY11" fmla="*/ 0 h 151500"/>
                <a:gd name="connsiteX12" fmla="*/ 90237 w 90241"/>
                <a:gd name="connsiteY12" fmla="*/ 0 h 151500"/>
                <a:gd name="connsiteX13" fmla="*/ 90237 w 90241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41" h="151500">
                  <a:moveTo>
                    <a:pt x="90242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42" y="39746"/>
                    <a:pt x="57050" y="43178"/>
                    <a:pt x="50723" y="50051"/>
                  </a:cubicBezTo>
                  <a:cubicBezTo>
                    <a:pt x="44400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9" y="18483"/>
                    <a:pt x="44123" y="16663"/>
                    <a:pt x="46316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DEE8A8A-CB57-70DD-D8AD-914D5A66AEBF}"/>
                </a:ext>
              </a:extLst>
            </p:cNvPr>
            <p:cNvSpPr/>
            <p:nvPr/>
          </p:nvSpPr>
          <p:spPr>
            <a:xfrm>
              <a:off x="1894990" y="1712862"/>
              <a:ext cx="142371" cy="155973"/>
            </a:xfrm>
            <a:custGeom>
              <a:avLst/>
              <a:gdLst>
                <a:gd name="connsiteX0" fmla="*/ 24050 w 142371"/>
                <a:gd name="connsiteY0" fmla="*/ 23378 h 155973"/>
                <a:gd name="connsiteX1" fmla="*/ 81121 w 142371"/>
                <a:gd name="connsiteY1" fmla="*/ 0 h 155973"/>
                <a:gd name="connsiteX2" fmla="*/ 103311 w 142371"/>
                <a:gd name="connsiteY2" fmla="*/ 3210 h 155973"/>
                <a:gd name="connsiteX3" fmla="*/ 120565 w 142371"/>
                <a:gd name="connsiteY3" fmla="*/ 10831 h 155973"/>
                <a:gd name="connsiteX4" fmla="*/ 132519 w 142371"/>
                <a:gd name="connsiteY4" fmla="*/ 19715 h 155973"/>
                <a:gd name="connsiteX5" fmla="*/ 140133 w 142371"/>
                <a:gd name="connsiteY5" fmla="*/ 27483 h 155973"/>
                <a:gd name="connsiteX6" fmla="*/ 142371 w 142371"/>
                <a:gd name="connsiteY6" fmla="*/ 30631 h 155973"/>
                <a:gd name="connsiteX7" fmla="*/ 116385 w 142371"/>
                <a:gd name="connsiteY7" fmla="*/ 56619 h 155973"/>
                <a:gd name="connsiteX8" fmla="*/ 112427 w 142371"/>
                <a:gd name="connsiteY8" fmla="*/ 51093 h 155973"/>
                <a:gd name="connsiteX9" fmla="*/ 100467 w 142371"/>
                <a:gd name="connsiteY9" fmla="*/ 42199 h 155973"/>
                <a:gd name="connsiteX10" fmla="*/ 81121 w 142371"/>
                <a:gd name="connsiteY10" fmla="*/ 36746 h 155973"/>
                <a:gd name="connsiteX11" fmla="*/ 53113 w 142371"/>
                <a:gd name="connsiteY11" fmla="*/ 48851 h 155973"/>
                <a:gd name="connsiteX12" fmla="*/ 41375 w 142371"/>
                <a:gd name="connsiteY12" fmla="*/ 78060 h 155973"/>
                <a:gd name="connsiteX13" fmla="*/ 53188 w 142371"/>
                <a:gd name="connsiteY13" fmla="*/ 107270 h 155973"/>
                <a:gd name="connsiteX14" fmla="*/ 81121 w 142371"/>
                <a:gd name="connsiteY14" fmla="*/ 119375 h 155973"/>
                <a:gd name="connsiteX15" fmla="*/ 100467 w 142371"/>
                <a:gd name="connsiteY15" fmla="*/ 114438 h 155973"/>
                <a:gd name="connsiteX16" fmla="*/ 113839 w 142371"/>
                <a:gd name="connsiteY16" fmla="*/ 104575 h 155973"/>
                <a:gd name="connsiteX17" fmla="*/ 117877 w 142371"/>
                <a:gd name="connsiteY17" fmla="*/ 99502 h 155973"/>
                <a:gd name="connsiteX18" fmla="*/ 142371 w 142371"/>
                <a:gd name="connsiteY18" fmla="*/ 125491 h 155973"/>
                <a:gd name="connsiteX19" fmla="*/ 139911 w 142371"/>
                <a:gd name="connsiteY19" fmla="*/ 128859 h 155973"/>
                <a:gd name="connsiteX20" fmla="*/ 132665 w 142371"/>
                <a:gd name="connsiteY20" fmla="*/ 136174 h 155973"/>
                <a:gd name="connsiteX21" fmla="*/ 120413 w 142371"/>
                <a:gd name="connsiteY21" fmla="*/ 145290 h 155973"/>
                <a:gd name="connsiteX22" fmla="*/ 103311 w 142371"/>
                <a:gd name="connsiteY22" fmla="*/ 152616 h 155973"/>
                <a:gd name="connsiteX23" fmla="*/ 81121 w 142371"/>
                <a:gd name="connsiteY23" fmla="*/ 155974 h 155973"/>
                <a:gd name="connsiteX24" fmla="*/ 24050 w 142371"/>
                <a:gd name="connsiteY24" fmla="*/ 132595 h 155973"/>
                <a:gd name="connsiteX25" fmla="*/ 0 w 142371"/>
                <a:gd name="connsiteY25" fmla="*/ 77987 h 155973"/>
                <a:gd name="connsiteX26" fmla="*/ 24050 w 142371"/>
                <a:gd name="connsiteY26" fmla="*/ 23378 h 15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371" h="155973">
                  <a:moveTo>
                    <a:pt x="24050" y="23378"/>
                  </a:moveTo>
                  <a:cubicBezTo>
                    <a:pt x="40079" y="7789"/>
                    <a:pt x="59113" y="0"/>
                    <a:pt x="81121" y="0"/>
                  </a:cubicBezTo>
                  <a:cubicBezTo>
                    <a:pt x="88891" y="0"/>
                    <a:pt x="96287" y="1073"/>
                    <a:pt x="103311" y="3210"/>
                  </a:cubicBezTo>
                  <a:cubicBezTo>
                    <a:pt x="110329" y="5347"/>
                    <a:pt x="116077" y="7894"/>
                    <a:pt x="120565" y="10831"/>
                  </a:cubicBezTo>
                  <a:cubicBezTo>
                    <a:pt x="125047" y="13768"/>
                    <a:pt x="129035" y="16726"/>
                    <a:pt x="132519" y="19715"/>
                  </a:cubicBezTo>
                  <a:cubicBezTo>
                    <a:pt x="136003" y="22705"/>
                    <a:pt x="138539" y="25294"/>
                    <a:pt x="140133" y="27483"/>
                  </a:cubicBezTo>
                  <a:lnTo>
                    <a:pt x="142371" y="30631"/>
                  </a:lnTo>
                  <a:lnTo>
                    <a:pt x="116385" y="56619"/>
                  </a:lnTo>
                  <a:cubicBezTo>
                    <a:pt x="115583" y="55230"/>
                    <a:pt x="114267" y="53388"/>
                    <a:pt x="112427" y="51093"/>
                  </a:cubicBezTo>
                  <a:cubicBezTo>
                    <a:pt x="110586" y="48799"/>
                    <a:pt x="106593" y="45841"/>
                    <a:pt x="100467" y="42199"/>
                  </a:cubicBezTo>
                  <a:cubicBezTo>
                    <a:pt x="94341" y="38567"/>
                    <a:pt x="87892" y="36746"/>
                    <a:pt x="81121" y="36746"/>
                  </a:cubicBezTo>
                  <a:cubicBezTo>
                    <a:pt x="70260" y="36746"/>
                    <a:pt x="60923" y="40788"/>
                    <a:pt x="53113" y="48851"/>
                  </a:cubicBezTo>
                  <a:cubicBezTo>
                    <a:pt x="45292" y="56924"/>
                    <a:pt x="41375" y="66661"/>
                    <a:pt x="41375" y="78060"/>
                  </a:cubicBezTo>
                  <a:cubicBezTo>
                    <a:pt x="41375" y="89460"/>
                    <a:pt x="45313" y="99197"/>
                    <a:pt x="53188" y="107270"/>
                  </a:cubicBezTo>
                  <a:cubicBezTo>
                    <a:pt x="61049" y="115332"/>
                    <a:pt x="70366" y="119375"/>
                    <a:pt x="81121" y="119375"/>
                  </a:cubicBezTo>
                  <a:cubicBezTo>
                    <a:pt x="87892" y="119375"/>
                    <a:pt x="94341" y="117722"/>
                    <a:pt x="100467" y="114438"/>
                  </a:cubicBezTo>
                  <a:cubicBezTo>
                    <a:pt x="106593" y="111154"/>
                    <a:pt x="111055" y="107870"/>
                    <a:pt x="113839" y="104575"/>
                  </a:cubicBezTo>
                  <a:lnTo>
                    <a:pt x="117877" y="99502"/>
                  </a:lnTo>
                  <a:lnTo>
                    <a:pt x="142371" y="125491"/>
                  </a:lnTo>
                  <a:cubicBezTo>
                    <a:pt x="141781" y="126291"/>
                    <a:pt x="140949" y="127417"/>
                    <a:pt x="139911" y="128859"/>
                  </a:cubicBezTo>
                  <a:cubicBezTo>
                    <a:pt x="138867" y="130301"/>
                    <a:pt x="136447" y="132743"/>
                    <a:pt x="132665" y="136174"/>
                  </a:cubicBezTo>
                  <a:cubicBezTo>
                    <a:pt x="128879" y="139616"/>
                    <a:pt x="124795" y="142648"/>
                    <a:pt x="120413" y="145290"/>
                  </a:cubicBezTo>
                  <a:cubicBezTo>
                    <a:pt x="116037" y="147932"/>
                    <a:pt x="110329" y="150373"/>
                    <a:pt x="103311" y="152616"/>
                  </a:cubicBezTo>
                  <a:cubicBezTo>
                    <a:pt x="96287" y="154847"/>
                    <a:pt x="88891" y="155974"/>
                    <a:pt x="81121" y="155974"/>
                  </a:cubicBezTo>
                  <a:cubicBezTo>
                    <a:pt x="59113" y="155974"/>
                    <a:pt x="40084" y="148184"/>
                    <a:pt x="24050" y="132595"/>
                  </a:cubicBezTo>
                  <a:cubicBezTo>
                    <a:pt x="8017" y="117006"/>
                    <a:pt x="0" y="98807"/>
                    <a:pt x="0" y="77987"/>
                  </a:cubicBezTo>
                  <a:cubicBezTo>
                    <a:pt x="0" y="57166"/>
                    <a:pt x="8017" y="38967"/>
                    <a:pt x="24050" y="23378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1117B6-840A-BE5D-8891-46631D41A3B5}"/>
                </a:ext>
              </a:extLst>
            </p:cNvPr>
            <p:cNvSpPr/>
            <p:nvPr/>
          </p:nvSpPr>
          <p:spPr>
            <a:xfrm>
              <a:off x="2063973" y="1651606"/>
              <a:ext cx="142240" cy="214244"/>
            </a:xfrm>
            <a:custGeom>
              <a:avLst/>
              <a:gdLst>
                <a:gd name="connsiteX0" fmla="*/ 41390 w 142240"/>
                <a:gd name="connsiteY0" fmla="*/ 82618 h 214244"/>
                <a:gd name="connsiteX1" fmla="*/ 46402 w 142240"/>
                <a:gd name="connsiteY1" fmla="*/ 76713 h 214244"/>
                <a:gd name="connsiteX2" fmla="*/ 60736 w 142240"/>
                <a:gd name="connsiteY2" fmla="*/ 67229 h 214244"/>
                <a:gd name="connsiteX3" fmla="*/ 84116 w 142240"/>
                <a:gd name="connsiteY3" fmla="*/ 61250 h 214244"/>
                <a:gd name="connsiteX4" fmla="*/ 126030 w 142240"/>
                <a:gd name="connsiteY4" fmla="*/ 79028 h 214244"/>
                <a:gd name="connsiteX5" fmla="*/ 142240 w 142240"/>
                <a:gd name="connsiteY5" fmla="*/ 126995 h 214244"/>
                <a:gd name="connsiteX6" fmla="*/ 142240 w 142240"/>
                <a:gd name="connsiteY6" fmla="*/ 214244 h 214244"/>
                <a:gd name="connsiteX7" fmla="*/ 100997 w 142240"/>
                <a:gd name="connsiteY7" fmla="*/ 214244 h 214244"/>
                <a:gd name="connsiteX8" fmla="*/ 100997 w 142240"/>
                <a:gd name="connsiteY8" fmla="*/ 131626 h 214244"/>
                <a:gd name="connsiteX9" fmla="*/ 92864 w 142240"/>
                <a:gd name="connsiteY9" fmla="*/ 109437 h 214244"/>
                <a:gd name="connsiteX10" fmla="*/ 71874 w 142240"/>
                <a:gd name="connsiteY10" fmla="*/ 100996 h 214244"/>
                <a:gd name="connsiteX11" fmla="*/ 49598 w 142240"/>
                <a:gd name="connsiteY11" fmla="*/ 110185 h 214244"/>
                <a:gd name="connsiteX12" fmla="*/ 41390 w 142240"/>
                <a:gd name="connsiteY12" fmla="*/ 136257 h 214244"/>
                <a:gd name="connsiteX13" fmla="*/ 41390 w 142240"/>
                <a:gd name="connsiteY13" fmla="*/ 214244 h 214244"/>
                <a:gd name="connsiteX14" fmla="*/ 0 w 142240"/>
                <a:gd name="connsiteY14" fmla="*/ 214244 h 214244"/>
                <a:gd name="connsiteX15" fmla="*/ 0 w 142240"/>
                <a:gd name="connsiteY15" fmla="*/ 0 h 214244"/>
                <a:gd name="connsiteX16" fmla="*/ 41390 w 142240"/>
                <a:gd name="connsiteY16" fmla="*/ 0 h 214244"/>
                <a:gd name="connsiteX17" fmla="*/ 41390 w 142240"/>
                <a:gd name="connsiteY17" fmla="*/ 82618 h 2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240" h="214244">
                  <a:moveTo>
                    <a:pt x="41390" y="82618"/>
                  </a:moveTo>
                  <a:cubicBezTo>
                    <a:pt x="42590" y="81029"/>
                    <a:pt x="44254" y="79060"/>
                    <a:pt x="46402" y="76713"/>
                  </a:cubicBezTo>
                  <a:cubicBezTo>
                    <a:pt x="48534" y="74376"/>
                    <a:pt x="53314" y="71208"/>
                    <a:pt x="60736" y="67229"/>
                  </a:cubicBezTo>
                  <a:cubicBezTo>
                    <a:pt x="68158" y="63250"/>
                    <a:pt x="75948" y="61250"/>
                    <a:pt x="84116" y="61250"/>
                  </a:cubicBezTo>
                  <a:cubicBezTo>
                    <a:pt x="101249" y="61250"/>
                    <a:pt x="115220" y="67176"/>
                    <a:pt x="126030" y="79028"/>
                  </a:cubicBezTo>
                  <a:cubicBezTo>
                    <a:pt x="136830" y="90880"/>
                    <a:pt x="142240" y="106869"/>
                    <a:pt x="142240" y="126995"/>
                  </a:cubicBezTo>
                  <a:lnTo>
                    <a:pt x="142240" y="214244"/>
                  </a:lnTo>
                  <a:lnTo>
                    <a:pt x="100997" y="214244"/>
                  </a:lnTo>
                  <a:lnTo>
                    <a:pt x="100997" y="131626"/>
                  </a:lnTo>
                  <a:cubicBezTo>
                    <a:pt x="100997" y="122458"/>
                    <a:pt x="98284" y="115058"/>
                    <a:pt x="92864" y="109437"/>
                  </a:cubicBezTo>
                  <a:cubicBezTo>
                    <a:pt x="87429" y="103806"/>
                    <a:pt x="80430" y="100996"/>
                    <a:pt x="71874" y="100996"/>
                  </a:cubicBezTo>
                  <a:cubicBezTo>
                    <a:pt x="62506" y="100996"/>
                    <a:pt x="55084" y="104059"/>
                    <a:pt x="49598" y="110185"/>
                  </a:cubicBezTo>
                  <a:cubicBezTo>
                    <a:pt x="44128" y="116311"/>
                    <a:pt x="41390" y="124994"/>
                    <a:pt x="41390" y="136257"/>
                  </a:cubicBezTo>
                  <a:lnTo>
                    <a:pt x="41390" y="214244"/>
                  </a:lnTo>
                  <a:lnTo>
                    <a:pt x="0" y="214244"/>
                  </a:lnTo>
                  <a:lnTo>
                    <a:pt x="0" y="0"/>
                  </a:lnTo>
                  <a:lnTo>
                    <a:pt x="41390" y="0"/>
                  </a:lnTo>
                  <a:lnTo>
                    <a:pt x="41390" y="8261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8B5F38-EB77-1E6E-5081-C2C80C1094ED}"/>
                </a:ext>
              </a:extLst>
            </p:cNvPr>
            <p:cNvSpPr/>
            <p:nvPr/>
          </p:nvSpPr>
          <p:spPr>
            <a:xfrm>
              <a:off x="2233425" y="1712854"/>
              <a:ext cx="152984" cy="155984"/>
            </a:xfrm>
            <a:custGeom>
              <a:avLst/>
              <a:gdLst>
                <a:gd name="connsiteX0" fmla="*/ 42872 w 152984"/>
                <a:gd name="connsiteY0" fmla="*/ 91735 h 155984"/>
                <a:gd name="connsiteX1" fmla="*/ 55870 w 152984"/>
                <a:gd name="connsiteY1" fmla="*/ 112429 h 155984"/>
                <a:gd name="connsiteX2" fmla="*/ 82618 w 152984"/>
                <a:gd name="connsiteY2" fmla="*/ 120871 h 155984"/>
                <a:gd name="connsiteX3" fmla="*/ 104208 w 152984"/>
                <a:gd name="connsiteY3" fmla="*/ 116313 h 155984"/>
                <a:gd name="connsiteX4" fmla="*/ 118175 w 152984"/>
                <a:gd name="connsiteY4" fmla="*/ 107124 h 155984"/>
                <a:gd name="connsiteX5" fmla="*/ 122511 w 152984"/>
                <a:gd name="connsiteY5" fmla="*/ 102492 h 155984"/>
                <a:gd name="connsiteX6" fmla="*/ 143869 w 152984"/>
                <a:gd name="connsiteY6" fmla="*/ 129986 h 155984"/>
                <a:gd name="connsiteX7" fmla="*/ 141111 w 152984"/>
                <a:gd name="connsiteY7" fmla="*/ 132744 h 155984"/>
                <a:gd name="connsiteX8" fmla="*/ 133114 w 152984"/>
                <a:gd name="connsiteY8" fmla="*/ 139101 h 155984"/>
                <a:gd name="connsiteX9" fmla="*/ 120121 w 152984"/>
                <a:gd name="connsiteY9" fmla="*/ 147090 h 155984"/>
                <a:gd name="connsiteX10" fmla="*/ 102262 w 152984"/>
                <a:gd name="connsiteY10" fmla="*/ 153290 h 155984"/>
                <a:gd name="connsiteX11" fmla="*/ 79628 w 152984"/>
                <a:gd name="connsiteY11" fmla="*/ 155984 h 155984"/>
                <a:gd name="connsiteX12" fmla="*/ 23304 w 152984"/>
                <a:gd name="connsiteY12" fmla="*/ 133048 h 155984"/>
                <a:gd name="connsiteX13" fmla="*/ 0 w 152984"/>
                <a:gd name="connsiteY13" fmla="*/ 77997 h 155984"/>
                <a:gd name="connsiteX14" fmla="*/ 23012 w 152984"/>
                <a:gd name="connsiteY14" fmla="*/ 22936 h 155984"/>
                <a:gd name="connsiteX15" fmla="*/ 78136 w 152984"/>
                <a:gd name="connsiteY15" fmla="*/ 0 h 155984"/>
                <a:gd name="connsiteX16" fmla="*/ 131617 w 152984"/>
                <a:gd name="connsiteY16" fmla="*/ 21441 h 155984"/>
                <a:gd name="connsiteX17" fmla="*/ 152985 w 152984"/>
                <a:gd name="connsiteY17" fmla="*/ 75007 h 155984"/>
                <a:gd name="connsiteX18" fmla="*/ 151492 w 152984"/>
                <a:gd name="connsiteY18" fmla="*/ 91733 h 155984"/>
                <a:gd name="connsiteX19" fmla="*/ 42872 w 152984"/>
                <a:gd name="connsiteY19" fmla="*/ 91733 h 155984"/>
                <a:gd name="connsiteX20" fmla="*/ 55800 w 152984"/>
                <a:gd name="connsiteY20" fmla="*/ 42884 h 155984"/>
                <a:gd name="connsiteX21" fmla="*/ 42872 w 152984"/>
                <a:gd name="connsiteY21" fmla="*/ 62757 h 155984"/>
                <a:gd name="connsiteX22" fmla="*/ 111756 w 152984"/>
                <a:gd name="connsiteY22" fmla="*/ 62757 h 155984"/>
                <a:gd name="connsiteX23" fmla="*/ 100321 w 152984"/>
                <a:gd name="connsiteY23" fmla="*/ 43031 h 155984"/>
                <a:gd name="connsiteX24" fmla="*/ 78136 w 152984"/>
                <a:gd name="connsiteY24" fmla="*/ 35263 h 155984"/>
                <a:gd name="connsiteX25" fmla="*/ 55800 w 152984"/>
                <a:gd name="connsiteY25" fmla="*/ 42884 h 15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984" h="155984">
                  <a:moveTo>
                    <a:pt x="42872" y="91735"/>
                  </a:moveTo>
                  <a:cubicBezTo>
                    <a:pt x="44471" y="99903"/>
                    <a:pt x="48797" y="106797"/>
                    <a:pt x="55870" y="112429"/>
                  </a:cubicBezTo>
                  <a:cubicBezTo>
                    <a:pt x="62944" y="118060"/>
                    <a:pt x="71859" y="120871"/>
                    <a:pt x="82618" y="120871"/>
                  </a:cubicBezTo>
                  <a:cubicBezTo>
                    <a:pt x="90388" y="120871"/>
                    <a:pt x="97578" y="119355"/>
                    <a:pt x="104208" y="116313"/>
                  </a:cubicBezTo>
                  <a:cubicBezTo>
                    <a:pt x="110829" y="113281"/>
                    <a:pt x="115482" y="110218"/>
                    <a:pt x="118175" y="107124"/>
                  </a:cubicBezTo>
                  <a:lnTo>
                    <a:pt x="122511" y="102492"/>
                  </a:lnTo>
                  <a:lnTo>
                    <a:pt x="143869" y="129986"/>
                  </a:lnTo>
                  <a:lnTo>
                    <a:pt x="141111" y="132744"/>
                  </a:lnTo>
                  <a:cubicBezTo>
                    <a:pt x="139860" y="133996"/>
                    <a:pt x="137198" y="136112"/>
                    <a:pt x="133114" y="139101"/>
                  </a:cubicBezTo>
                  <a:cubicBezTo>
                    <a:pt x="129040" y="142090"/>
                    <a:pt x="124704" y="144754"/>
                    <a:pt x="120121" y="147090"/>
                  </a:cubicBezTo>
                  <a:cubicBezTo>
                    <a:pt x="115533" y="149427"/>
                    <a:pt x="109588" y="151500"/>
                    <a:pt x="102262" y="153290"/>
                  </a:cubicBezTo>
                  <a:cubicBezTo>
                    <a:pt x="94946" y="155079"/>
                    <a:pt x="87398" y="155984"/>
                    <a:pt x="79628" y="155984"/>
                  </a:cubicBezTo>
                  <a:cubicBezTo>
                    <a:pt x="57620" y="155984"/>
                    <a:pt x="38844" y="148332"/>
                    <a:pt x="23304" y="133048"/>
                  </a:cubicBezTo>
                  <a:cubicBezTo>
                    <a:pt x="7770" y="117754"/>
                    <a:pt x="0" y="99407"/>
                    <a:pt x="0" y="77997"/>
                  </a:cubicBezTo>
                  <a:cubicBezTo>
                    <a:pt x="0" y="56587"/>
                    <a:pt x="7664" y="38231"/>
                    <a:pt x="23012" y="22936"/>
                  </a:cubicBezTo>
                  <a:cubicBezTo>
                    <a:pt x="38345" y="7652"/>
                    <a:pt x="56728" y="0"/>
                    <a:pt x="78136" y="0"/>
                  </a:cubicBezTo>
                  <a:cubicBezTo>
                    <a:pt x="99544" y="0"/>
                    <a:pt x="117378" y="7147"/>
                    <a:pt x="131617" y="21441"/>
                  </a:cubicBezTo>
                  <a:cubicBezTo>
                    <a:pt x="145860" y="35735"/>
                    <a:pt x="152985" y="53587"/>
                    <a:pt x="152985" y="75007"/>
                  </a:cubicBezTo>
                  <a:lnTo>
                    <a:pt x="151492" y="91733"/>
                  </a:lnTo>
                  <a:lnTo>
                    <a:pt x="42872" y="91733"/>
                  </a:lnTo>
                  <a:close/>
                  <a:moveTo>
                    <a:pt x="55800" y="42884"/>
                  </a:moveTo>
                  <a:cubicBezTo>
                    <a:pt x="49674" y="47968"/>
                    <a:pt x="45368" y="54589"/>
                    <a:pt x="42872" y="62757"/>
                  </a:cubicBezTo>
                  <a:lnTo>
                    <a:pt x="111756" y="62757"/>
                  </a:lnTo>
                  <a:cubicBezTo>
                    <a:pt x="110153" y="54789"/>
                    <a:pt x="106346" y="48210"/>
                    <a:pt x="100321" y="43031"/>
                  </a:cubicBezTo>
                  <a:cubicBezTo>
                    <a:pt x="94291" y="37852"/>
                    <a:pt x="86904" y="35263"/>
                    <a:pt x="78136" y="35263"/>
                  </a:cubicBezTo>
                  <a:cubicBezTo>
                    <a:pt x="69368" y="35263"/>
                    <a:pt x="61926" y="37799"/>
                    <a:pt x="55800" y="42884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D573D6-E6F7-9FE3-6148-ED8CC38471D9}"/>
                </a:ext>
              </a:extLst>
            </p:cNvPr>
            <p:cNvSpPr/>
            <p:nvPr/>
          </p:nvSpPr>
          <p:spPr>
            <a:xfrm>
              <a:off x="2402060" y="1712866"/>
              <a:ext cx="120872" cy="155972"/>
            </a:xfrm>
            <a:custGeom>
              <a:avLst/>
              <a:gdLst>
                <a:gd name="connsiteX0" fmla="*/ 94875 w 120872"/>
                <a:gd name="connsiteY0" fmla="*/ 47355 h 155972"/>
                <a:gd name="connsiteX1" fmla="*/ 91956 w 120872"/>
                <a:gd name="connsiteY1" fmla="*/ 44071 h 155972"/>
                <a:gd name="connsiteX2" fmla="*/ 83516 w 120872"/>
                <a:gd name="connsiteY2" fmla="*/ 38618 h 155972"/>
                <a:gd name="connsiteX3" fmla="*/ 70366 w 120872"/>
                <a:gd name="connsiteY3" fmla="*/ 35250 h 155972"/>
                <a:gd name="connsiteX4" fmla="*/ 56929 w 120872"/>
                <a:gd name="connsiteY4" fmla="*/ 38913 h 155972"/>
                <a:gd name="connsiteX5" fmla="*/ 51998 w 120872"/>
                <a:gd name="connsiteY5" fmla="*/ 47355 h 155972"/>
                <a:gd name="connsiteX6" fmla="*/ 59022 w 120872"/>
                <a:gd name="connsiteY6" fmla="*/ 57071 h 155972"/>
                <a:gd name="connsiteX7" fmla="*/ 76124 w 120872"/>
                <a:gd name="connsiteY7" fmla="*/ 64007 h 155972"/>
                <a:gd name="connsiteX8" fmla="*/ 96514 w 120872"/>
                <a:gd name="connsiteY8" fmla="*/ 71333 h 155972"/>
                <a:gd name="connsiteX9" fmla="*/ 113849 w 120872"/>
                <a:gd name="connsiteY9" fmla="*/ 85080 h 155972"/>
                <a:gd name="connsiteX10" fmla="*/ 120872 w 120872"/>
                <a:gd name="connsiteY10" fmla="*/ 108606 h 155972"/>
                <a:gd name="connsiteX11" fmla="*/ 104954 w 120872"/>
                <a:gd name="connsiteY11" fmla="*/ 142373 h 155972"/>
                <a:gd name="connsiteX12" fmla="*/ 61265 w 120872"/>
                <a:gd name="connsiteY12" fmla="*/ 155973 h 155972"/>
                <a:gd name="connsiteX13" fmla="*/ 38546 w 120872"/>
                <a:gd name="connsiteY13" fmla="*/ 153130 h 155972"/>
                <a:gd name="connsiteX14" fmla="*/ 21065 w 120872"/>
                <a:gd name="connsiteY14" fmla="*/ 146257 h 155972"/>
                <a:gd name="connsiteX15" fmla="*/ 9338 w 120872"/>
                <a:gd name="connsiteY15" fmla="*/ 138268 h 155972"/>
                <a:gd name="connsiteX16" fmla="*/ 2097 w 120872"/>
                <a:gd name="connsiteY16" fmla="*/ 131616 h 155972"/>
                <a:gd name="connsiteX17" fmla="*/ 0 w 120872"/>
                <a:gd name="connsiteY17" fmla="*/ 128479 h 155972"/>
                <a:gd name="connsiteX18" fmla="*/ 23012 w 120872"/>
                <a:gd name="connsiteY18" fmla="*/ 105627 h 155972"/>
                <a:gd name="connsiteX19" fmla="*/ 26823 w 120872"/>
                <a:gd name="connsiteY19" fmla="*/ 110175 h 155972"/>
                <a:gd name="connsiteX20" fmla="*/ 37800 w 120872"/>
                <a:gd name="connsiteY20" fmla="*/ 117648 h 155972"/>
                <a:gd name="connsiteX21" fmla="*/ 55124 w 120872"/>
                <a:gd name="connsiteY21" fmla="*/ 122353 h 155972"/>
                <a:gd name="connsiteX22" fmla="*/ 69998 w 120872"/>
                <a:gd name="connsiteY22" fmla="*/ 118543 h 155972"/>
                <a:gd name="connsiteX23" fmla="*/ 75000 w 120872"/>
                <a:gd name="connsiteY23" fmla="*/ 108606 h 155972"/>
                <a:gd name="connsiteX24" fmla="*/ 67976 w 120872"/>
                <a:gd name="connsiteY24" fmla="*/ 98375 h 155972"/>
                <a:gd name="connsiteX25" fmla="*/ 50652 w 120872"/>
                <a:gd name="connsiteY25" fmla="*/ 91207 h 155972"/>
                <a:gd name="connsiteX26" fmla="*/ 30252 w 120872"/>
                <a:gd name="connsiteY26" fmla="*/ 83807 h 155972"/>
                <a:gd name="connsiteX27" fmla="*/ 13150 w 120872"/>
                <a:gd name="connsiteY27" fmla="*/ 70366 h 155972"/>
                <a:gd name="connsiteX28" fmla="*/ 6126 w 120872"/>
                <a:gd name="connsiteY28" fmla="*/ 47356 h 155972"/>
                <a:gd name="connsiteX29" fmla="*/ 22936 w 120872"/>
                <a:gd name="connsiteY29" fmla="*/ 14641 h 155972"/>
                <a:gd name="connsiteX30" fmla="*/ 64250 w 120872"/>
                <a:gd name="connsiteY30" fmla="*/ 0 h 155972"/>
                <a:gd name="connsiteX31" fmla="*/ 92849 w 120872"/>
                <a:gd name="connsiteY31" fmla="*/ 5821 h 155972"/>
                <a:gd name="connsiteX32" fmla="*/ 111010 w 120872"/>
                <a:gd name="connsiteY32" fmla="*/ 17179 h 155972"/>
                <a:gd name="connsiteX33" fmla="*/ 116238 w 120872"/>
                <a:gd name="connsiteY33" fmla="*/ 23000 h 155972"/>
                <a:gd name="connsiteX34" fmla="*/ 94870 w 120872"/>
                <a:gd name="connsiteY34" fmla="*/ 47357 h 1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872" h="155972">
                  <a:moveTo>
                    <a:pt x="94875" y="47355"/>
                  </a:moveTo>
                  <a:cubicBezTo>
                    <a:pt x="94270" y="46554"/>
                    <a:pt x="93302" y="45460"/>
                    <a:pt x="91956" y="44071"/>
                  </a:cubicBezTo>
                  <a:cubicBezTo>
                    <a:pt x="90620" y="42671"/>
                    <a:pt x="87802" y="40860"/>
                    <a:pt x="83516" y="38618"/>
                  </a:cubicBezTo>
                  <a:cubicBezTo>
                    <a:pt x="79230" y="36376"/>
                    <a:pt x="74854" y="35250"/>
                    <a:pt x="70366" y="35250"/>
                  </a:cubicBezTo>
                  <a:cubicBezTo>
                    <a:pt x="64694" y="35250"/>
                    <a:pt x="60212" y="36471"/>
                    <a:pt x="56929" y="38913"/>
                  </a:cubicBezTo>
                  <a:cubicBezTo>
                    <a:pt x="53642" y="41355"/>
                    <a:pt x="51998" y="44166"/>
                    <a:pt x="51998" y="47355"/>
                  </a:cubicBezTo>
                  <a:cubicBezTo>
                    <a:pt x="51998" y="51239"/>
                    <a:pt x="54338" y="54471"/>
                    <a:pt x="59022" y="57071"/>
                  </a:cubicBezTo>
                  <a:cubicBezTo>
                    <a:pt x="63696" y="59660"/>
                    <a:pt x="69398" y="61975"/>
                    <a:pt x="76124" y="64007"/>
                  </a:cubicBezTo>
                  <a:cubicBezTo>
                    <a:pt x="82850" y="66060"/>
                    <a:pt x="89642" y="68491"/>
                    <a:pt x="96514" y="71333"/>
                  </a:cubicBezTo>
                  <a:cubicBezTo>
                    <a:pt x="103386" y="74176"/>
                    <a:pt x="109165" y="78754"/>
                    <a:pt x="113849" y="85080"/>
                  </a:cubicBezTo>
                  <a:cubicBezTo>
                    <a:pt x="118522" y="91407"/>
                    <a:pt x="120872" y="99248"/>
                    <a:pt x="120872" y="108606"/>
                  </a:cubicBezTo>
                  <a:cubicBezTo>
                    <a:pt x="120872" y="122058"/>
                    <a:pt x="115568" y="133310"/>
                    <a:pt x="104954" y="142373"/>
                  </a:cubicBezTo>
                  <a:cubicBezTo>
                    <a:pt x="94346" y="151436"/>
                    <a:pt x="79790" y="155973"/>
                    <a:pt x="61265" y="155973"/>
                  </a:cubicBezTo>
                  <a:cubicBezTo>
                    <a:pt x="53284" y="155973"/>
                    <a:pt x="45726" y="155025"/>
                    <a:pt x="38546" y="153130"/>
                  </a:cubicBezTo>
                  <a:cubicBezTo>
                    <a:pt x="31381" y="151236"/>
                    <a:pt x="25548" y="148952"/>
                    <a:pt x="21065" y="146257"/>
                  </a:cubicBezTo>
                  <a:cubicBezTo>
                    <a:pt x="16593" y="143573"/>
                    <a:pt x="12675" y="140910"/>
                    <a:pt x="9338" y="138268"/>
                  </a:cubicBezTo>
                  <a:cubicBezTo>
                    <a:pt x="6000" y="135626"/>
                    <a:pt x="3590" y="133416"/>
                    <a:pt x="2097" y="131616"/>
                  </a:cubicBezTo>
                  <a:lnTo>
                    <a:pt x="0" y="128479"/>
                  </a:lnTo>
                  <a:lnTo>
                    <a:pt x="23012" y="105627"/>
                  </a:lnTo>
                  <a:cubicBezTo>
                    <a:pt x="23813" y="106817"/>
                    <a:pt x="25074" y="108332"/>
                    <a:pt x="26823" y="110175"/>
                  </a:cubicBezTo>
                  <a:cubicBezTo>
                    <a:pt x="28558" y="112016"/>
                    <a:pt x="32223" y="114511"/>
                    <a:pt x="37800" y="117648"/>
                  </a:cubicBezTo>
                  <a:cubicBezTo>
                    <a:pt x="43376" y="120784"/>
                    <a:pt x="49160" y="122353"/>
                    <a:pt x="55124" y="122353"/>
                  </a:cubicBezTo>
                  <a:cubicBezTo>
                    <a:pt x="61704" y="122353"/>
                    <a:pt x="66660" y="121079"/>
                    <a:pt x="69998" y="118543"/>
                  </a:cubicBezTo>
                  <a:cubicBezTo>
                    <a:pt x="73336" y="116006"/>
                    <a:pt x="75000" y="112690"/>
                    <a:pt x="75000" y="108606"/>
                  </a:cubicBezTo>
                  <a:cubicBezTo>
                    <a:pt x="75000" y="104522"/>
                    <a:pt x="72660" y="101112"/>
                    <a:pt x="67976" y="98375"/>
                  </a:cubicBezTo>
                  <a:cubicBezTo>
                    <a:pt x="63302" y="95638"/>
                    <a:pt x="57524" y="93249"/>
                    <a:pt x="50652" y="91207"/>
                  </a:cubicBezTo>
                  <a:cubicBezTo>
                    <a:pt x="43780" y="89165"/>
                    <a:pt x="36978" y="86702"/>
                    <a:pt x="30252" y="83807"/>
                  </a:cubicBezTo>
                  <a:cubicBezTo>
                    <a:pt x="23526" y="80923"/>
                    <a:pt x="17834" y="76439"/>
                    <a:pt x="13150" y="70366"/>
                  </a:cubicBezTo>
                  <a:cubicBezTo>
                    <a:pt x="8465" y="64292"/>
                    <a:pt x="6126" y="56619"/>
                    <a:pt x="6126" y="47356"/>
                  </a:cubicBezTo>
                  <a:cubicBezTo>
                    <a:pt x="6126" y="35304"/>
                    <a:pt x="11728" y="24399"/>
                    <a:pt x="22936" y="14641"/>
                  </a:cubicBezTo>
                  <a:cubicBezTo>
                    <a:pt x="34134" y="4874"/>
                    <a:pt x="47904" y="0"/>
                    <a:pt x="64250" y="0"/>
                  </a:cubicBezTo>
                  <a:cubicBezTo>
                    <a:pt x="74602" y="0"/>
                    <a:pt x="84136" y="1937"/>
                    <a:pt x="92849" y="5821"/>
                  </a:cubicBezTo>
                  <a:cubicBezTo>
                    <a:pt x="101566" y="9705"/>
                    <a:pt x="107617" y="13494"/>
                    <a:pt x="111010" y="17179"/>
                  </a:cubicBezTo>
                  <a:lnTo>
                    <a:pt x="116238" y="23000"/>
                  </a:lnTo>
                  <a:lnTo>
                    <a:pt x="94870" y="47357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113FD81-F439-9611-C62B-364BB8DC14BC}"/>
                </a:ext>
              </a:extLst>
            </p:cNvPr>
            <p:cNvSpPr/>
            <p:nvPr/>
          </p:nvSpPr>
          <p:spPr>
            <a:xfrm>
              <a:off x="2538663" y="1671624"/>
              <a:ext cx="100981" cy="197218"/>
            </a:xfrm>
            <a:custGeom>
              <a:avLst/>
              <a:gdLst>
                <a:gd name="connsiteX0" fmla="*/ 30620 w 100981"/>
                <a:gd name="connsiteY0" fmla="*/ 1 h 197218"/>
                <a:gd name="connsiteX1" fmla="*/ 67376 w 100981"/>
                <a:gd name="connsiteY1" fmla="*/ 1 h 197218"/>
                <a:gd name="connsiteX2" fmla="*/ 67376 w 100981"/>
                <a:gd name="connsiteY2" fmla="*/ 47357 h 197218"/>
                <a:gd name="connsiteX3" fmla="*/ 97845 w 100981"/>
                <a:gd name="connsiteY3" fmla="*/ 47357 h 197218"/>
                <a:gd name="connsiteX4" fmla="*/ 97845 w 100981"/>
                <a:gd name="connsiteY4" fmla="*/ 84113 h 197218"/>
                <a:gd name="connsiteX5" fmla="*/ 67376 w 100981"/>
                <a:gd name="connsiteY5" fmla="*/ 84113 h 197218"/>
                <a:gd name="connsiteX6" fmla="*/ 67376 w 100981"/>
                <a:gd name="connsiteY6" fmla="*/ 143722 h 197218"/>
                <a:gd name="connsiteX7" fmla="*/ 72524 w 100981"/>
                <a:gd name="connsiteY7" fmla="*/ 155679 h 197218"/>
                <a:gd name="connsiteX8" fmla="*/ 85593 w 100981"/>
                <a:gd name="connsiteY8" fmla="*/ 160605 h 197218"/>
                <a:gd name="connsiteX9" fmla="*/ 93439 w 100981"/>
                <a:gd name="connsiteY9" fmla="*/ 159784 h 197218"/>
                <a:gd name="connsiteX10" fmla="*/ 99197 w 100981"/>
                <a:gd name="connsiteY10" fmla="*/ 158069 h 197218"/>
                <a:gd name="connsiteX11" fmla="*/ 100981 w 100981"/>
                <a:gd name="connsiteY11" fmla="*/ 157469 h 197218"/>
                <a:gd name="connsiteX12" fmla="*/ 100981 w 100981"/>
                <a:gd name="connsiteY12" fmla="*/ 192730 h 197218"/>
                <a:gd name="connsiteX13" fmla="*/ 73341 w 100981"/>
                <a:gd name="connsiteY13" fmla="*/ 197214 h 197218"/>
                <a:gd name="connsiteX14" fmla="*/ 25986 w 100981"/>
                <a:gd name="connsiteY14" fmla="*/ 145216 h 197218"/>
                <a:gd name="connsiteX15" fmla="*/ 25986 w 100981"/>
                <a:gd name="connsiteY15" fmla="*/ 84113 h 197218"/>
                <a:gd name="connsiteX16" fmla="*/ 0 w 100981"/>
                <a:gd name="connsiteY16" fmla="*/ 84113 h 197218"/>
                <a:gd name="connsiteX17" fmla="*/ 0 w 100981"/>
                <a:gd name="connsiteY17" fmla="*/ 47356 h 197218"/>
                <a:gd name="connsiteX18" fmla="*/ 13734 w 100981"/>
                <a:gd name="connsiteY18" fmla="*/ 47356 h 197218"/>
                <a:gd name="connsiteX19" fmla="*/ 25694 w 100981"/>
                <a:gd name="connsiteY19" fmla="*/ 41830 h 197218"/>
                <a:gd name="connsiteX20" fmla="*/ 30620 w 100981"/>
                <a:gd name="connsiteY20" fmla="*/ 27494 h 197218"/>
                <a:gd name="connsiteX21" fmla="*/ 30620 w 100981"/>
                <a:gd name="connsiteY21" fmla="*/ 0 h 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981" h="197218">
                  <a:moveTo>
                    <a:pt x="30620" y="1"/>
                  </a:moveTo>
                  <a:lnTo>
                    <a:pt x="67376" y="1"/>
                  </a:lnTo>
                  <a:lnTo>
                    <a:pt x="67376" y="47357"/>
                  </a:lnTo>
                  <a:lnTo>
                    <a:pt x="97845" y="47357"/>
                  </a:lnTo>
                  <a:lnTo>
                    <a:pt x="97845" y="84113"/>
                  </a:lnTo>
                  <a:lnTo>
                    <a:pt x="67376" y="84113"/>
                  </a:lnTo>
                  <a:lnTo>
                    <a:pt x="67376" y="143722"/>
                  </a:lnTo>
                  <a:cubicBezTo>
                    <a:pt x="67376" y="148406"/>
                    <a:pt x="69091" y="152395"/>
                    <a:pt x="72524" y="155679"/>
                  </a:cubicBezTo>
                  <a:cubicBezTo>
                    <a:pt x="75963" y="158963"/>
                    <a:pt x="80319" y="160605"/>
                    <a:pt x="85593" y="160605"/>
                  </a:cubicBezTo>
                  <a:cubicBezTo>
                    <a:pt x="88291" y="160605"/>
                    <a:pt x="90902" y="160331"/>
                    <a:pt x="93439" y="159784"/>
                  </a:cubicBezTo>
                  <a:cubicBezTo>
                    <a:pt x="95985" y="159237"/>
                    <a:pt x="97901" y="158669"/>
                    <a:pt x="99197" y="158069"/>
                  </a:cubicBezTo>
                  <a:lnTo>
                    <a:pt x="100981" y="157469"/>
                  </a:lnTo>
                  <a:lnTo>
                    <a:pt x="100981" y="192730"/>
                  </a:lnTo>
                  <a:cubicBezTo>
                    <a:pt x="92818" y="195815"/>
                    <a:pt x="83607" y="197309"/>
                    <a:pt x="73341" y="197214"/>
                  </a:cubicBezTo>
                  <a:cubicBezTo>
                    <a:pt x="41773" y="197214"/>
                    <a:pt x="25986" y="179878"/>
                    <a:pt x="25986" y="145216"/>
                  </a:cubicBezTo>
                  <a:lnTo>
                    <a:pt x="25986" y="84113"/>
                  </a:lnTo>
                  <a:lnTo>
                    <a:pt x="0" y="84113"/>
                  </a:lnTo>
                  <a:lnTo>
                    <a:pt x="0" y="47356"/>
                  </a:lnTo>
                  <a:lnTo>
                    <a:pt x="13734" y="47356"/>
                  </a:lnTo>
                  <a:cubicBezTo>
                    <a:pt x="18419" y="47356"/>
                    <a:pt x="22397" y="45514"/>
                    <a:pt x="25694" y="41830"/>
                  </a:cubicBezTo>
                  <a:cubicBezTo>
                    <a:pt x="28976" y="38146"/>
                    <a:pt x="30620" y="33367"/>
                    <a:pt x="30620" y="27494"/>
                  </a:cubicBezTo>
                  <a:lnTo>
                    <a:pt x="30620" y="0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EEC8D86-B183-6C09-4E74-5A5AE45F5FBA}"/>
                </a:ext>
              </a:extLst>
            </p:cNvPr>
            <p:cNvSpPr/>
            <p:nvPr/>
          </p:nvSpPr>
          <p:spPr>
            <a:xfrm>
              <a:off x="2669785" y="1714350"/>
              <a:ext cx="90236" cy="151500"/>
            </a:xfrm>
            <a:custGeom>
              <a:avLst/>
              <a:gdLst>
                <a:gd name="connsiteX0" fmla="*/ 90237 w 90236"/>
                <a:gd name="connsiteY0" fmla="*/ 41388 h 151500"/>
                <a:gd name="connsiteX1" fmla="*/ 76492 w 90236"/>
                <a:gd name="connsiteY1" fmla="*/ 39746 h 151500"/>
                <a:gd name="connsiteX2" fmla="*/ 50723 w 90236"/>
                <a:gd name="connsiteY2" fmla="*/ 50051 h 151500"/>
                <a:gd name="connsiteX3" fmla="*/ 41229 w 90236"/>
                <a:gd name="connsiteY3" fmla="*/ 79640 h 151500"/>
                <a:gd name="connsiteX4" fmla="*/ 41229 w 90236"/>
                <a:gd name="connsiteY4" fmla="*/ 151500 h 151500"/>
                <a:gd name="connsiteX5" fmla="*/ 0 w 90236"/>
                <a:gd name="connsiteY5" fmla="*/ 151500 h 151500"/>
                <a:gd name="connsiteX6" fmla="*/ 0 w 90236"/>
                <a:gd name="connsiteY6" fmla="*/ 1495 h 151500"/>
                <a:gd name="connsiteX7" fmla="*/ 41229 w 90236"/>
                <a:gd name="connsiteY7" fmla="*/ 1495 h 151500"/>
                <a:gd name="connsiteX8" fmla="*/ 41229 w 90236"/>
                <a:gd name="connsiteY8" fmla="*/ 19873 h 151500"/>
                <a:gd name="connsiteX9" fmla="*/ 46311 w 90236"/>
                <a:gd name="connsiteY9" fmla="*/ 14421 h 151500"/>
                <a:gd name="connsiteX10" fmla="*/ 60736 w 90236"/>
                <a:gd name="connsiteY10" fmla="*/ 5537 h 151500"/>
                <a:gd name="connsiteX11" fmla="*/ 84111 w 90236"/>
                <a:gd name="connsiteY11" fmla="*/ 0 h 151500"/>
                <a:gd name="connsiteX12" fmla="*/ 90237 w 90236"/>
                <a:gd name="connsiteY12" fmla="*/ 0 h 151500"/>
                <a:gd name="connsiteX13" fmla="*/ 90237 w 90236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36" h="151500">
                  <a:moveTo>
                    <a:pt x="90237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37" y="39746"/>
                    <a:pt x="57050" y="43178"/>
                    <a:pt x="50723" y="50051"/>
                  </a:cubicBezTo>
                  <a:cubicBezTo>
                    <a:pt x="44395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8" y="18483"/>
                    <a:pt x="44123" y="16663"/>
                    <a:pt x="46311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C56FD67-5BFD-5660-24A0-49133733966E}"/>
                </a:ext>
              </a:extLst>
            </p:cNvPr>
            <p:cNvSpPr/>
            <p:nvPr/>
          </p:nvSpPr>
          <p:spPr>
            <a:xfrm>
              <a:off x="914400" y="1523999"/>
              <a:ext cx="465529" cy="465760"/>
            </a:xfrm>
            <a:custGeom>
              <a:avLst/>
              <a:gdLst>
                <a:gd name="connsiteX0" fmla="*/ 6617 w 465529"/>
                <a:gd name="connsiteY0" fmla="*/ 224287 h 465760"/>
                <a:gd name="connsiteX1" fmla="*/ 6617 w 465529"/>
                <a:gd name="connsiteY1" fmla="*/ 194957 h 465760"/>
                <a:gd name="connsiteX2" fmla="*/ 35945 w 465529"/>
                <a:gd name="connsiteY2" fmla="*/ 194956 h 465760"/>
                <a:gd name="connsiteX3" fmla="*/ 35945 w 465529"/>
                <a:gd name="connsiteY3" fmla="*/ 224287 h 465760"/>
                <a:gd name="connsiteX4" fmla="*/ 6617 w 465529"/>
                <a:gd name="connsiteY4" fmla="*/ 224287 h 465760"/>
                <a:gd name="connsiteX5" fmla="*/ 410956 w 465529"/>
                <a:gd name="connsiteY5" fmla="*/ 318522 h 465760"/>
                <a:gd name="connsiteX6" fmla="*/ 269790 w 465529"/>
                <a:gd name="connsiteY6" fmla="*/ 459685 h 465760"/>
                <a:gd name="connsiteX7" fmla="*/ 240456 w 465529"/>
                <a:gd name="connsiteY7" fmla="*/ 459685 h 465760"/>
                <a:gd name="connsiteX8" fmla="*/ 240462 w 465529"/>
                <a:gd name="connsiteY8" fmla="*/ 430355 h 465760"/>
                <a:gd name="connsiteX9" fmla="*/ 263899 w 465529"/>
                <a:gd name="connsiteY9" fmla="*/ 406918 h 465760"/>
                <a:gd name="connsiteX10" fmla="*/ 263899 w 465529"/>
                <a:gd name="connsiteY10" fmla="*/ 377596 h 465760"/>
                <a:gd name="connsiteX11" fmla="*/ 234570 w 465529"/>
                <a:gd name="connsiteY11" fmla="*/ 377596 h 465760"/>
                <a:gd name="connsiteX12" fmla="*/ 198148 w 465529"/>
                <a:gd name="connsiteY12" fmla="*/ 414014 h 465760"/>
                <a:gd name="connsiteX13" fmla="*/ 168810 w 465529"/>
                <a:gd name="connsiteY13" fmla="*/ 414014 h 465760"/>
                <a:gd name="connsiteX14" fmla="*/ 168810 w 465529"/>
                <a:gd name="connsiteY14" fmla="*/ 384675 h 465760"/>
                <a:gd name="connsiteX15" fmla="*/ 264722 w 465529"/>
                <a:gd name="connsiteY15" fmla="*/ 288758 h 465760"/>
                <a:gd name="connsiteX16" fmla="*/ 351987 w 465529"/>
                <a:gd name="connsiteY16" fmla="*/ 259560 h 465760"/>
                <a:gd name="connsiteX17" fmla="*/ 351987 w 465529"/>
                <a:gd name="connsiteY17" fmla="*/ 113544 h 465760"/>
                <a:gd name="connsiteX18" fmla="*/ 205972 w 465529"/>
                <a:gd name="connsiteY18" fmla="*/ 113544 h 465760"/>
                <a:gd name="connsiteX19" fmla="*/ 176765 w 465529"/>
                <a:gd name="connsiteY19" fmla="*/ 200776 h 465760"/>
                <a:gd name="connsiteX20" fmla="*/ 80854 w 465529"/>
                <a:gd name="connsiteY20" fmla="*/ 296696 h 465760"/>
                <a:gd name="connsiteX21" fmla="*/ 51530 w 465529"/>
                <a:gd name="connsiteY21" fmla="*/ 296691 h 465760"/>
                <a:gd name="connsiteX22" fmla="*/ 51530 w 465529"/>
                <a:gd name="connsiteY22" fmla="*/ 267360 h 465760"/>
                <a:gd name="connsiteX23" fmla="*/ 136239 w 465529"/>
                <a:gd name="connsiteY23" fmla="*/ 182651 h 465760"/>
                <a:gd name="connsiteX24" fmla="*/ 136239 w 465529"/>
                <a:gd name="connsiteY24" fmla="*/ 153320 h 465760"/>
                <a:gd name="connsiteX25" fmla="*/ 106911 w 465529"/>
                <a:gd name="connsiteY25" fmla="*/ 153321 h 465760"/>
                <a:gd name="connsiteX26" fmla="*/ 80723 w 465529"/>
                <a:gd name="connsiteY26" fmla="*/ 179509 h 465760"/>
                <a:gd name="connsiteX27" fmla="*/ 51404 w 465529"/>
                <a:gd name="connsiteY27" fmla="*/ 179508 h 465760"/>
                <a:gd name="connsiteX28" fmla="*/ 51404 w 465529"/>
                <a:gd name="connsiteY28" fmla="*/ 150179 h 465760"/>
                <a:gd name="connsiteX29" fmla="*/ 147086 w 465529"/>
                <a:gd name="connsiteY29" fmla="*/ 54492 h 465760"/>
                <a:gd name="connsiteX30" fmla="*/ 147169 w 465529"/>
                <a:gd name="connsiteY30" fmla="*/ 54416 h 465760"/>
                <a:gd name="connsiteX31" fmla="*/ 410955 w 465529"/>
                <a:gd name="connsiteY31" fmla="*/ 54578 h 465760"/>
                <a:gd name="connsiteX32" fmla="*/ 410955 w 465529"/>
                <a:gd name="connsiteY32" fmla="*/ 318522 h 465760"/>
                <a:gd name="connsiteX33" fmla="*/ 308364 w 465529"/>
                <a:gd name="connsiteY33" fmla="*/ 332504 h 465760"/>
                <a:gd name="connsiteX34" fmla="*/ 279036 w 465529"/>
                <a:gd name="connsiteY34" fmla="*/ 332504 h 465760"/>
                <a:gd name="connsiteX35" fmla="*/ 279036 w 465529"/>
                <a:gd name="connsiteY35" fmla="*/ 361831 h 465760"/>
                <a:gd name="connsiteX36" fmla="*/ 308364 w 465529"/>
                <a:gd name="connsiteY36" fmla="*/ 361834 h 465760"/>
                <a:gd name="connsiteX37" fmla="*/ 308364 w 465529"/>
                <a:gd name="connsiteY37" fmla="*/ 332504 h 465760"/>
                <a:gd name="connsiteX38" fmla="*/ 124657 w 465529"/>
                <a:gd name="connsiteY38" fmla="*/ 430094 h 465760"/>
                <a:gd name="connsiteX39" fmla="*/ 124662 w 465529"/>
                <a:gd name="connsiteY39" fmla="*/ 459422 h 465760"/>
                <a:gd name="connsiteX40" fmla="*/ 153990 w 465529"/>
                <a:gd name="connsiteY40" fmla="*/ 459422 h 465760"/>
                <a:gd name="connsiteX41" fmla="*/ 153990 w 465529"/>
                <a:gd name="connsiteY41" fmla="*/ 430094 h 465760"/>
                <a:gd name="connsiteX42" fmla="*/ 124657 w 465529"/>
                <a:gd name="connsiteY42" fmla="*/ 430094 h 465760"/>
                <a:gd name="connsiteX43" fmla="*/ 6748 w 465529"/>
                <a:gd name="connsiteY43" fmla="*/ 312142 h 465760"/>
                <a:gd name="connsiteX44" fmla="*/ 6748 w 465529"/>
                <a:gd name="connsiteY44" fmla="*/ 341468 h 465760"/>
                <a:gd name="connsiteX45" fmla="*/ 36076 w 465529"/>
                <a:gd name="connsiteY45" fmla="*/ 341472 h 465760"/>
                <a:gd name="connsiteX46" fmla="*/ 36076 w 465529"/>
                <a:gd name="connsiteY46" fmla="*/ 312142 h 465760"/>
                <a:gd name="connsiteX47" fmla="*/ 6748 w 465529"/>
                <a:gd name="connsiteY47" fmla="*/ 312142 h 465760"/>
                <a:gd name="connsiteX48" fmla="*/ 248830 w 465529"/>
                <a:gd name="connsiteY48" fmla="*/ 245961 h 465760"/>
                <a:gd name="connsiteX49" fmla="*/ 248830 w 465529"/>
                <a:gd name="connsiteY49" fmla="*/ 216663 h 465760"/>
                <a:gd name="connsiteX50" fmla="*/ 219531 w 465529"/>
                <a:gd name="connsiteY50" fmla="*/ 216661 h 465760"/>
                <a:gd name="connsiteX51" fmla="*/ 6076 w 465529"/>
                <a:gd name="connsiteY51" fmla="*/ 430126 h 465760"/>
                <a:gd name="connsiteX52" fmla="*/ 6076 w 465529"/>
                <a:gd name="connsiteY52" fmla="*/ 459447 h 465760"/>
                <a:gd name="connsiteX53" fmla="*/ 35404 w 465529"/>
                <a:gd name="connsiteY53" fmla="*/ 459447 h 465760"/>
                <a:gd name="connsiteX54" fmla="*/ 248830 w 465529"/>
                <a:gd name="connsiteY54" fmla="*/ 245961 h 465760"/>
                <a:gd name="connsiteX55" fmla="*/ 293651 w 465529"/>
                <a:gd name="connsiteY55" fmla="*/ 201269 h 465760"/>
                <a:gd name="connsiteX56" fmla="*/ 293651 w 465529"/>
                <a:gd name="connsiteY56" fmla="*/ 171938 h 465760"/>
                <a:gd name="connsiteX57" fmla="*/ 264322 w 465529"/>
                <a:gd name="connsiteY57" fmla="*/ 171937 h 465760"/>
                <a:gd name="connsiteX58" fmla="*/ 264322 w 465529"/>
                <a:gd name="connsiteY58" fmla="*/ 201267 h 465760"/>
                <a:gd name="connsiteX59" fmla="*/ 293651 w 465529"/>
                <a:gd name="connsiteY59" fmla="*/ 201270 h 4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65529" h="465760">
                  <a:moveTo>
                    <a:pt x="6617" y="224287"/>
                  </a:moveTo>
                  <a:cubicBezTo>
                    <a:pt x="-1470" y="216184"/>
                    <a:pt x="-1470" y="203056"/>
                    <a:pt x="6617" y="194957"/>
                  </a:cubicBezTo>
                  <a:cubicBezTo>
                    <a:pt x="14718" y="186863"/>
                    <a:pt x="27849" y="186863"/>
                    <a:pt x="35945" y="194956"/>
                  </a:cubicBezTo>
                  <a:cubicBezTo>
                    <a:pt x="44051" y="203058"/>
                    <a:pt x="44046" y="216187"/>
                    <a:pt x="35945" y="224287"/>
                  </a:cubicBezTo>
                  <a:cubicBezTo>
                    <a:pt x="27849" y="232387"/>
                    <a:pt x="14718" y="232389"/>
                    <a:pt x="6617" y="224287"/>
                  </a:cubicBezTo>
                  <a:close/>
                  <a:moveTo>
                    <a:pt x="410956" y="318522"/>
                  </a:moveTo>
                  <a:lnTo>
                    <a:pt x="269790" y="459685"/>
                  </a:lnTo>
                  <a:cubicBezTo>
                    <a:pt x="261688" y="467785"/>
                    <a:pt x="248563" y="467787"/>
                    <a:pt x="240456" y="459685"/>
                  </a:cubicBezTo>
                  <a:cubicBezTo>
                    <a:pt x="232365" y="451586"/>
                    <a:pt x="232370" y="438457"/>
                    <a:pt x="240462" y="430355"/>
                  </a:cubicBezTo>
                  <a:lnTo>
                    <a:pt x="263899" y="406918"/>
                  </a:lnTo>
                  <a:cubicBezTo>
                    <a:pt x="272000" y="398825"/>
                    <a:pt x="272000" y="385690"/>
                    <a:pt x="263899" y="377596"/>
                  </a:cubicBezTo>
                  <a:cubicBezTo>
                    <a:pt x="255797" y="369494"/>
                    <a:pt x="242667" y="369494"/>
                    <a:pt x="234570" y="377596"/>
                  </a:cubicBezTo>
                  <a:lnTo>
                    <a:pt x="198148" y="414014"/>
                  </a:lnTo>
                  <a:cubicBezTo>
                    <a:pt x="190047" y="422117"/>
                    <a:pt x="176912" y="422117"/>
                    <a:pt x="168810" y="414014"/>
                  </a:cubicBezTo>
                  <a:cubicBezTo>
                    <a:pt x="160709" y="405912"/>
                    <a:pt x="160709" y="392776"/>
                    <a:pt x="168810" y="384675"/>
                  </a:cubicBezTo>
                  <a:lnTo>
                    <a:pt x="264722" y="288758"/>
                  </a:lnTo>
                  <a:cubicBezTo>
                    <a:pt x="295681" y="293038"/>
                    <a:pt x="328228" y="283309"/>
                    <a:pt x="351987" y="259560"/>
                  </a:cubicBezTo>
                  <a:cubicBezTo>
                    <a:pt x="392245" y="219302"/>
                    <a:pt x="392245" y="153803"/>
                    <a:pt x="351987" y="113544"/>
                  </a:cubicBezTo>
                  <a:cubicBezTo>
                    <a:pt x="311728" y="73285"/>
                    <a:pt x="246221" y="73284"/>
                    <a:pt x="205972" y="113544"/>
                  </a:cubicBezTo>
                  <a:cubicBezTo>
                    <a:pt x="182223" y="137288"/>
                    <a:pt x="172496" y="169825"/>
                    <a:pt x="176765" y="200776"/>
                  </a:cubicBezTo>
                  <a:lnTo>
                    <a:pt x="80854" y="296696"/>
                  </a:lnTo>
                  <a:cubicBezTo>
                    <a:pt x="72752" y="304789"/>
                    <a:pt x="59622" y="304790"/>
                    <a:pt x="51530" y="296691"/>
                  </a:cubicBezTo>
                  <a:cubicBezTo>
                    <a:pt x="43428" y="288590"/>
                    <a:pt x="43428" y="275462"/>
                    <a:pt x="51530" y="267360"/>
                  </a:cubicBezTo>
                  <a:lnTo>
                    <a:pt x="136239" y="182651"/>
                  </a:lnTo>
                  <a:cubicBezTo>
                    <a:pt x="144341" y="174547"/>
                    <a:pt x="144341" y="161422"/>
                    <a:pt x="136239" y="153320"/>
                  </a:cubicBezTo>
                  <a:cubicBezTo>
                    <a:pt x="128138" y="145219"/>
                    <a:pt x="115012" y="145229"/>
                    <a:pt x="106911" y="153321"/>
                  </a:cubicBezTo>
                  <a:lnTo>
                    <a:pt x="80723" y="179509"/>
                  </a:lnTo>
                  <a:cubicBezTo>
                    <a:pt x="72636" y="187608"/>
                    <a:pt x="59500" y="187607"/>
                    <a:pt x="51404" y="179508"/>
                  </a:cubicBezTo>
                  <a:cubicBezTo>
                    <a:pt x="43302" y="171407"/>
                    <a:pt x="43302" y="158277"/>
                    <a:pt x="51404" y="150179"/>
                  </a:cubicBezTo>
                  <a:lnTo>
                    <a:pt x="147086" y="54492"/>
                  </a:lnTo>
                  <a:cubicBezTo>
                    <a:pt x="147115" y="54460"/>
                    <a:pt x="147150" y="54437"/>
                    <a:pt x="147169" y="54416"/>
                  </a:cubicBezTo>
                  <a:cubicBezTo>
                    <a:pt x="219959" y="-18189"/>
                    <a:pt x="338233" y="-18142"/>
                    <a:pt x="410955" y="54578"/>
                  </a:cubicBezTo>
                  <a:cubicBezTo>
                    <a:pt x="483721" y="127346"/>
                    <a:pt x="483721" y="245758"/>
                    <a:pt x="410955" y="318522"/>
                  </a:cubicBezTo>
                  <a:close/>
                  <a:moveTo>
                    <a:pt x="308364" y="332504"/>
                  </a:moveTo>
                  <a:cubicBezTo>
                    <a:pt x="300263" y="324410"/>
                    <a:pt x="287137" y="324400"/>
                    <a:pt x="279036" y="332504"/>
                  </a:cubicBezTo>
                  <a:cubicBezTo>
                    <a:pt x="270945" y="340603"/>
                    <a:pt x="270945" y="353732"/>
                    <a:pt x="279036" y="361831"/>
                  </a:cubicBezTo>
                  <a:cubicBezTo>
                    <a:pt x="287137" y="369931"/>
                    <a:pt x="300263" y="369935"/>
                    <a:pt x="308364" y="361834"/>
                  </a:cubicBezTo>
                  <a:cubicBezTo>
                    <a:pt x="316470" y="353730"/>
                    <a:pt x="316466" y="340604"/>
                    <a:pt x="308364" y="332504"/>
                  </a:cubicBezTo>
                  <a:close/>
                  <a:moveTo>
                    <a:pt x="124657" y="430094"/>
                  </a:moveTo>
                  <a:cubicBezTo>
                    <a:pt x="116555" y="438195"/>
                    <a:pt x="116555" y="451325"/>
                    <a:pt x="124662" y="459422"/>
                  </a:cubicBezTo>
                  <a:cubicBezTo>
                    <a:pt x="132763" y="467515"/>
                    <a:pt x="145889" y="467514"/>
                    <a:pt x="153990" y="459422"/>
                  </a:cubicBezTo>
                  <a:cubicBezTo>
                    <a:pt x="162087" y="451322"/>
                    <a:pt x="162087" y="438193"/>
                    <a:pt x="153990" y="430094"/>
                  </a:cubicBezTo>
                  <a:cubicBezTo>
                    <a:pt x="145889" y="421992"/>
                    <a:pt x="132763" y="421990"/>
                    <a:pt x="124657" y="430094"/>
                  </a:cubicBezTo>
                  <a:close/>
                  <a:moveTo>
                    <a:pt x="6748" y="312142"/>
                  </a:moveTo>
                  <a:cubicBezTo>
                    <a:pt x="-1354" y="320242"/>
                    <a:pt x="-1354" y="333371"/>
                    <a:pt x="6748" y="341468"/>
                  </a:cubicBezTo>
                  <a:cubicBezTo>
                    <a:pt x="14849" y="349562"/>
                    <a:pt x="27975" y="349566"/>
                    <a:pt x="36076" y="341472"/>
                  </a:cubicBezTo>
                  <a:cubicBezTo>
                    <a:pt x="44168" y="333372"/>
                    <a:pt x="44168" y="320241"/>
                    <a:pt x="36076" y="312142"/>
                  </a:cubicBezTo>
                  <a:cubicBezTo>
                    <a:pt x="27975" y="304041"/>
                    <a:pt x="14849" y="304042"/>
                    <a:pt x="6748" y="312142"/>
                  </a:cubicBezTo>
                  <a:close/>
                  <a:moveTo>
                    <a:pt x="248830" y="245961"/>
                  </a:moveTo>
                  <a:cubicBezTo>
                    <a:pt x="256922" y="237869"/>
                    <a:pt x="256922" y="224755"/>
                    <a:pt x="248830" y="216663"/>
                  </a:cubicBezTo>
                  <a:cubicBezTo>
                    <a:pt x="240739" y="208578"/>
                    <a:pt x="227623" y="208577"/>
                    <a:pt x="219531" y="216661"/>
                  </a:cubicBezTo>
                  <a:lnTo>
                    <a:pt x="6076" y="430126"/>
                  </a:lnTo>
                  <a:cubicBezTo>
                    <a:pt x="-2025" y="438217"/>
                    <a:pt x="-2025" y="451354"/>
                    <a:pt x="6076" y="459447"/>
                  </a:cubicBezTo>
                  <a:cubicBezTo>
                    <a:pt x="14178" y="467548"/>
                    <a:pt x="27303" y="467548"/>
                    <a:pt x="35404" y="459447"/>
                  </a:cubicBezTo>
                  <a:lnTo>
                    <a:pt x="248830" y="245961"/>
                  </a:lnTo>
                  <a:close/>
                  <a:moveTo>
                    <a:pt x="293651" y="201269"/>
                  </a:moveTo>
                  <a:cubicBezTo>
                    <a:pt x="301747" y="193165"/>
                    <a:pt x="301742" y="180040"/>
                    <a:pt x="293651" y="171938"/>
                  </a:cubicBezTo>
                  <a:cubicBezTo>
                    <a:pt x="285554" y="163844"/>
                    <a:pt x="272423" y="163844"/>
                    <a:pt x="264322" y="171937"/>
                  </a:cubicBezTo>
                  <a:cubicBezTo>
                    <a:pt x="256221" y="180037"/>
                    <a:pt x="256221" y="193168"/>
                    <a:pt x="264322" y="201267"/>
                  </a:cubicBezTo>
                  <a:cubicBezTo>
                    <a:pt x="272424" y="209371"/>
                    <a:pt x="285554" y="209369"/>
                    <a:pt x="293651" y="201270"/>
                  </a:cubicBez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2DC6C4-04B9-ACA2-36D9-94CC44944490}"/>
              </a:ext>
            </a:extLst>
          </p:cNvPr>
          <p:cNvCxnSpPr>
            <a:cxnSpLocks/>
          </p:cNvCxnSpPr>
          <p:nvPr userDrawn="1"/>
        </p:nvCxnSpPr>
        <p:spPr>
          <a:xfrm>
            <a:off x="3106538" y="12675022"/>
            <a:ext cx="0" cy="276772"/>
          </a:xfrm>
          <a:prstGeom prst="line">
            <a:avLst/>
          </a:prstGeom>
          <a:ln w="3175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23E35295-8D3A-A8FB-DC26-AF3EF1ABC8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9322" y="12640278"/>
            <a:ext cx="4176713" cy="410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61884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4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42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3329-BA70-1470-3731-A09AF4D00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6413" cy="4775200"/>
          </a:xfrm>
        </p:spPr>
        <p:txBody>
          <a:bodyPr anchor="b">
            <a:normAutofit/>
          </a:bodyPr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3CF6D-A299-032C-DB93-74A17EC7A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6413" cy="3311525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21586F6-1681-9267-63A4-B463E4B7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06" y="730250"/>
            <a:ext cx="21521707" cy="26511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059F6B-F28E-2402-3818-44DB88F8C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06" y="3651250"/>
            <a:ext cx="21521707" cy="8702675"/>
          </a:xfrm>
        </p:spPr>
        <p:txBody>
          <a:bodyPr/>
          <a:lstStyle>
            <a:lvl1pPr marL="432000" indent="-432000">
              <a:lnSpc>
                <a:spcPct val="120000"/>
              </a:lnSpc>
              <a:spcBef>
                <a:spcPts val="1800"/>
              </a:spcBef>
              <a:defRPr sz="3600"/>
            </a:lvl1pPr>
            <a:lvl2pPr marL="864000" indent="-432000">
              <a:lnSpc>
                <a:spcPct val="120000"/>
              </a:lnSpc>
              <a:spcBef>
                <a:spcPts val="1800"/>
              </a:spcBef>
              <a:defRPr sz="3400"/>
            </a:lvl2pPr>
            <a:lvl3pPr marL="1296000" indent="-432000">
              <a:lnSpc>
                <a:spcPct val="120000"/>
              </a:lnSpc>
              <a:spcBef>
                <a:spcPts val="1800"/>
              </a:spcBef>
              <a:defRPr sz="3200"/>
            </a:lvl3pPr>
            <a:lvl4pPr marL="1728000" indent="-432000">
              <a:lnSpc>
                <a:spcPct val="120000"/>
              </a:lnSpc>
              <a:spcBef>
                <a:spcPts val="1800"/>
              </a:spcBef>
              <a:defRPr sz="3000"/>
            </a:lvl4pPr>
            <a:lvl5pPr marL="2160000" indent="-432000">
              <a:lnSpc>
                <a:spcPct val="120000"/>
              </a:lnSpc>
              <a:spcBef>
                <a:spcPts val="1800"/>
              </a:spcBef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6" name="Graphic 33">
            <a:extLst>
              <a:ext uri="{FF2B5EF4-FFF2-40B4-BE49-F238E27FC236}">
                <a16:creationId xmlns:a16="http://schemas.microsoft.com/office/drawing/2014/main" id="{1F6FDA14-D620-B059-176F-03ABAE396D1A}"/>
              </a:ext>
            </a:extLst>
          </p:cNvPr>
          <p:cNvGrpSpPr/>
          <p:nvPr/>
        </p:nvGrpSpPr>
        <p:grpSpPr>
          <a:xfrm>
            <a:off x="1184306" y="12617125"/>
            <a:ext cx="1659976" cy="383379"/>
            <a:chOff x="914400" y="1523999"/>
            <a:chExt cx="2016803" cy="465760"/>
          </a:xfrm>
          <a:solidFill>
            <a:schemeClr val="tx2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3EDCAEA-C7D7-23E0-375A-92239CFC7074}"/>
                </a:ext>
              </a:extLst>
            </p:cNvPr>
            <p:cNvSpPr/>
            <p:nvPr/>
          </p:nvSpPr>
          <p:spPr>
            <a:xfrm>
              <a:off x="2775229" y="1715843"/>
              <a:ext cx="155974" cy="214245"/>
            </a:xfrm>
            <a:custGeom>
              <a:avLst/>
              <a:gdLst>
                <a:gd name="connsiteX0" fmla="*/ 58114 w 155974"/>
                <a:gd name="connsiteY0" fmla="*/ 148510 h 214245"/>
                <a:gd name="connsiteX1" fmla="*/ 0 w 155974"/>
                <a:gd name="connsiteY1" fmla="*/ 0 h 214245"/>
                <a:gd name="connsiteX2" fmla="*/ 42882 w 155974"/>
                <a:gd name="connsiteY2" fmla="*/ 0 h 214245"/>
                <a:gd name="connsiteX3" fmla="*/ 77990 w 155974"/>
                <a:gd name="connsiteY3" fmla="*/ 99502 h 214245"/>
                <a:gd name="connsiteX4" fmla="*/ 113249 w 155974"/>
                <a:gd name="connsiteY4" fmla="*/ 0 h 214245"/>
                <a:gd name="connsiteX5" fmla="*/ 155975 w 155974"/>
                <a:gd name="connsiteY5" fmla="*/ 0 h 214245"/>
                <a:gd name="connsiteX6" fmla="*/ 96368 w 155974"/>
                <a:gd name="connsiteY6" fmla="*/ 159121 h 214245"/>
                <a:gd name="connsiteX7" fmla="*/ 38244 w 155974"/>
                <a:gd name="connsiteY7" fmla="*/ 214245 h 214245"/>
                <a:gd name="connsiteX8" fmla="*/ 24948 w 155974"/>
                <a:gd name="connsiteY8" fmla="*/ 213056 h 214245"/>
                <a:gd name="connsiteX9" fmla="*/ 15242 w 155974"/>
                <a:gd name="connsiteY9" fmla="*/ 210666 h 214245"/>
                <a:gd name="connsiteX10" fmla="*/ 12252 w 155974"/>
                <a:gd name="connsiteY10" fmla="*/ 209614 h 214245"/>
                <a:gd name="connsiteX11" fmla="*/ 12252 w 155974"/>
                <a:gd name="connsiteY11" fmla="*/ 173015 h 214245"/>
                <a:gd name="connsiteX12" fmla="*/ 27484 w 155974"/>
                <a:gd name="connsiteY12" fmla="*/ 176005 h 214245"/>
                <a:gd name="connsiteX13" fmla="*/ 53481 w 155974"/>
                <a:gd name="connsiteY13" fmla="*/ 159121 h 214245"/>
                <a:gd name="connsiteX14" fmla="*/ 58114 w 155974"/>
                <a:gd name="connsiteY14" fmla="*/ 148511 h 2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974" h="214245">
                  <a:moveTo>
                    <a:pt x="58114" y="148510"/>
                  </a:moveTo>
                  <a:lnTo>
                    <a:pt x="0" y="0"/>
                  </a:lnTo>
                  <a:lnTo>
                    <a:pt x="42882" y="0"/>
                  </a:lnTo>
                  <a:lnTo>
                    <a:pt x="77990" y="99502"/>
                  </a:lnTo>
                  <a:lnTo>
                    <a:pt x="113249" y="0"/>
                  </a:lnTo>
                  <a:lnTo>
                    <a:pt x="155975" y="0"/>
                  </a:lnTo>
                  <a:lnTo>
                    <a:pt x="96368" y="159121"/>
                  </a:lnTo>
                  <a:cubicBezTo>
                    <a:pt x="82714" y="195867"/>
                    <a:pt x="63348" y="214245"/>
                    <a:pt x="38244" y="214245"/>
                  </a:cubicBezTo>
                  <a:cubicBezTo>
                    <a:pt x="33766" y="214245"/>
                    <a:pt x="29339" y="213845"/>
                    <a:pt x="24948" y="213056"/>
                  </a:cubicBezTo>
                  <a:cubicBezTo>
                    <a:pt x="20566" y="212256"/>
                    <a:pt x="17324" y="211456"/>
                    <a:pt x="15242" y="210666"/>
                  </a:cubicBezTo>
                  <a:lnTo>
                    <a:pt x="12252" y="209614"/>
                  </a:lnTo>
                  <a:lnTo>
                    <a:pt x="12252" y="173015"/>
                  </a:lnTo>
                  <a:cubicBezTo>
                    <a:pt x="16336" y="175005"/>
                    <a:pt x="21408" y="176005"/>
                    <a:pt x="27484" y="176005"/>
                  </a:cubicBezTo>
                  <a:cubicBezTo>
                    <a:pt x="39938" y="176005"/>
                    <a:pt x="48600" y="170373"/>
                    <a:pt x="53481" y="159121"/>
                  </a:cubicBezTo>
                  <a:lnTo>
                    <a:pt x="58114" y="148511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5965C9-F86B-55AE-2042-7908CCC83E92}"/>
                </a:ext>
              </a:extLst>
            </p:cNvPr>
            <p:cNvSpPr/>
            <p:nvPr/>
          </p:nvSpPr>
          <p:spPr>
            <a:xfrm>
              <a:off x="1521634" y="1647118"/>
              <a:ext cx="232623" cy="223360"/>
            </a:xfrm>
            <a:custGeom>
              <a:avLst/>
              <a:gdLst>
                <a:gd name="connsiteX0" fmla="*/ 33691 w 232623"/>
                <a:gd name="connsiteY0" fmla="*/ 32725 h 223360"/>
                <a:gd name="connsiteX1" fmla="*/ 116309 w 232623"/>
                <a:gd name="connsiteY1" fmla="*/ 0 h 223360"/>
                <a:gd name="connsiteX2" fmla="*/ 198928 w 232623"/>
                <a:gd name="connsiteY2" fmla="*/ 32725 h 223360"/>
                <a:gd name="connsiteX3" fmla="*/ 232623 w 232623"/>
                <a:gd name="connsiteY3" fmla="*/ 111606 h 223360"/>
                <a:gd name="connsiteX4" fmla="*/ 198928 w 232623"/>
                <a:gd name="connsiteY4" fmla="*/ 190572 h 223360"/>
                <a:gd name="connsiteX5" fmla="*/ 116309 w 232623"/>
                <a:gd name="connsiteY5" fmla="*/ 223360 h 223360"/>
                <a:gd name="connsiteX6" fmla="*/ 33691 w 232623"/>
                <a:gd name="connsiteY6" fmla="*/ 190572 h 223360"/>
                <a:gd name="connsiteX7" fmla="*/ 0 w 232623"/>
                <a:gd name="connsiteY7" fmla="*/ 111606 h 223360"/>
                <a:gd name="connsiteX8" fmla="*/ 33691 w 232623"/>
                <a:gd name="connsiteY8" fmla="*/ 32725 h 223360"/>
                <a:gd name="connsiteX9" fmla="*/ 67533 w 232623"/>
                <a:gd name="connsiteY9" fmla="*/ 161657 h 223360"/>
                <a:gd name="connsiteX10" fmla="*/ 116309 w 232623"/>
                <a:gd name="connsiteY10" fmla="*/ 181973 h 223360"/>
                <a:gd name="connsiteX11" fmla="*/ 165086 w 232623"/>
                <a:gd name="connsiteY11" fmla="*/ 161657 h 223360"/>
                <a:gd name="connsiteX12" fmla="*/ 185107 w 232623"/>
                <a:gd name="connsiteY12" fmla="*/ 111681 h 223360"/>
                <a:gd name="connsiteX13" fmla="*/ 165086 w 232623"/>
                <a:gd name="connsiteY13" fmla="*/ 61630 h 223360"/>
                <a:gd name="connsiteX14" fmla="*/ 116309 w 232623"/>
                <a:gd name="connsiteY14" fmla="*/ 41241 h 223360"/>
                <a:gd name="connsiteX15" fmla="*/ 67533 w 232623"/>
                <a:gd name="connsiteY15" fmla="*/ 61630 h 223360"/>
                <a:gd name="connsiteX16" fmla="*/ 47511 w 232623"/>
                <a:gd name="connsiteY16" fmla="*/ 111681 h 223360"/>
                <a:gd name="connsiteX17" fmla="*/ 67533 w 232623"/>
                <a:gd name="connsiteY17" fmla="*/ 161657 h 2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623" h="223360">
                  <a:moveTo>
                    <a:pt x="33691" y="32725"/>
                  </a:moveTo>
                  <a:cubicBezTo>
                    <a:pt x="56153" y="10915"/>
                    <a:pt x="83687" y="0"/>
                    <a:pt x="116309" y="0"/>
                  </a:cubicBezTo>
                  <a:cubicBezTo>
                    <a:pt x="148931" y="0"/>
                    <a:pt x="176475" y="10915"/>
                    <a:pt x="198928" y="32725"/>
                  </a:cubicBezTo>
                  <a:cubicBezTo>
                    <a:pt x="221390" y="54535"/>
                    <a:pt x="232623" y="80828"/>
                    <a:pt x="232623" y="111606"/>
                  </a:cubicBezTo>
                  <a:cubicBezTo>
                    <a:pt x="232623" y="142384"/>
                    <a:pt x="221390" y="168710"/>
                    <a:pt x="198928" y="190572"/>
                  </a:cubicBezTo>
                  <a:cubicBezTo>
                    <a:pt x="176475" y="212424"/>
                    <a:pt x="148931" y="223360"/>
                    <a:pt x="116309" y="223360"/>
                  </a:cubicBezTo>
                  <a:cubicBezTo>
                    <a:pt x="83687" y="223360"/>
                    <a:pt x="56153" y="212423"/>
                    <a:pt x="33691" y="190572"/>
                  </a:cubicBezTo>
                  <a:cubicBezTo>
                    <a:pt x="11229" y="168710"/>
                    <a:pt x="0" y="142384"/>
                    <a:pt x="0" y="111606"/>
                  </a:cubicBezTo>
                  <a:cubicBezTo>
                    <a:pt x="0" y="80828"/>
                    <a:pt x="11229" y="54535"/>
                    <a:pt x="33691" y="32725"/>
                  </a:cubicBezTo>
                  <a:moveTo>
                    <a:pt x="67533" y="161657"/>
                  </a:moveTo>
                  <a:cubicBezTo>
                    <a:pt x="80879" y="175204"/>
                    <a:pt x="97144" y="181973"/>
                    <a:pt x="116309" y="181973"/>
                  </a:cubicBezTo>
                  <a:cubicBezTo>
                    <a:pt x="135489" y="181973"/>
                    <a:pt x="151739" y="175204"/>
                    <a:pt x="165086" y="161657"/>
                  </a:cubicBezTo>
                  <a:cubicBezTo>
                    <a:pt x="178442" y="148111"/>
                    <a:pt x="185107" y="131448"/>
                    <a:pt x="185107" y="111681"/>
                  </a:cubicBezTo>
                  <a:cubicBezTo>
                    <a:pt x="185107" y="91913"/>
                    <a:pt x="178442" y="75229"/>
                    <a:pt x="165086" y="61630"/>
                  </a:cubicBezTo>
                  <a:cubicBezTo>
                    <a:pt x="151739" y="48040"/>
                    <a:pt x="135489" y="41241"/>
                    <a:pt x="116309" y="41241"/>
                  </a:cubicBezTo>
                  <a:cubicBezTo>
                    <a:pt x="97144" y="41241"/>
                    <a:pt x="80879" y="48040"/>
                    <a:pt x="67533" y="61630"/>
                  </a:cubicBezTo>
                  <a:cubicBezTo>
                    <a:pt x="54187" y="75229"/>
                    <a:pt x="47511" y="91913"/>
                    <a:pt x="47511" y="111681"/>
                  </a:cubicBezTo>
                  <a:cubicBezTo>
                    <a:pt x="47511" y="131448"/>
                    <a:pt x="54187" y="148111"/>
                    <a:pt x="67533" y="161657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F561FD3-50FF-56D9-3B37-5D49498E4CB4}"/>
                </a:ext>
              </a:extLst>
            </p:cNvPr>
            <p:cNvSpPr/>
            <p:nvPr/>
          </p:nvSpPr>
          <p:spPr>
            <a:xfrm>
              <a:off x="1788936" y="1714350"/>
              <a:ext cx="90241" cy="151500"/>
            </a:xfrm>
            <a:custGeom>
              <a:avLst/>
              <a:gdLst>
                <a:gd name="connsiteX0" fmla="*/ 90242 w 90241"/>
                <a:gd name="connsiteY0" fmla="*/ 41388 h 151500"/>
                <a:gd name="connsiteX1" fmla="*/ 76492 w 90241"/>
                <a:gd name="connsiteY1" fmla="*/ 39746 h 151500"/>
                <a:gd name="connsiteX2" fmla="*/ 50723 w 90241"/>
                <a:gd name="connsiteY2" fmla="*/ 50051 h 151500"/>
                <a:gd name="connsiteX3" fmla="*/ 41229 w 90241"/>
                <a:gd name="connsiteY3" fmla="*/ 79640 h 151500"/>
                <a:gd name="connsiteX4" fmla="*/ 41229 w 90241"/>
                <a:gd name="connsiteY4" fmla="*/ 151500 h 151500"/>
                <a:gd name="connsiteX5" fmla="*/ 0 w 90241"/>
                <a:gd name="connsiteY5" fmla="*/ 151500 h 151500"/>
                <a:gd name="connsiteX6" fmla="*/ 0 w 90241"/>
                <a:gd name="connsiteY6" fmla="*/ 1495 h 151500"/>
                <a:gd name="connsiteX7" fmla="*/ 41229 w 90241"/>
                <a:gd name="connsiteY7" fmla="*/ 1495 h 151500"/>
                <a:gd name="connsiteX8" fmla="*/ 41229 w 90241"/>
                <a:gd name="connsiteY8" fmla="*/ 19873 h 151500"/>
                <a:gd name="connsiteX9" fmla="*/ 46316 w 90241"/>
                <a:gd name="connsiteY9" fmla="*/ 14421 h 151500"/>
                <a:gd name="connsiteX10" fmla="*/ 60736 w 90241"/>
                <a:gd name="connsiteY10" fmla="*/ 5537 h 151500"/>
                <a:gd name="connsiteX11" fmla="*/ 84111 w 90241"/>
                <a:gd name="connsiteY11" fmla="*/ 0 h 151500"/>
                <a:gd name="connsiteX12" fmla="*/ 90237 w 90241"/>
                <a:gd name="connsiteY12" fmla="*/ 0 h 151500"/>
                <a:gd name="connsiteX13" fmla="*/ 90237 w 90241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41" h="151500">
                  <a:moveTo>
                    <a:pt x="90242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42" y="39746"/>
                    <a:pt x="57050" y="43178"/>
                    <a:pt x="50723" y="50051"/>
                  </a:cubicBezTo>
                  <a:cubicBezTo>
                    <a:pt x="44400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9" y="18483"/>
                    <a:pt x="44123" y="16663"/>
                    <a:pt x="46316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AFCECBB-3D47-4C5B-E68D-80AFE1D4F4FD}"/>
                </a:ext>
              </a:extLst>
            </p:cNvPr>
            <p:cNvSpPr/>
            <p:nvPr/>
          </p:nvSpPr>
          <p:spPr>
            <a:xfrm>
              <a:off x="1894990" y="1712862"/>
              <a:ext cx="142371" cy="155973"/>
            </a:xfrm>
            <a:custGeom>
              <a:avLst/>
              <a:gdLst>
                <a:gd name="connsiteX0" fmla="*/ 24050 w 142371"/>
                <a:gd name="connsiteY0" fmla="*/ 23378 h 155973"/>
                <a:gd name="connsiteX1" fmla="*/ 81121 w 142371"/>
                <a:gd name="connsiteY1" fmla="*/ 0 h 155973"/>
                <a:gd name="connsiteX2" fmla="*/ 103311 w 142371"/>
                <a:gd name="connsiteY2" fmla="*/ 3210 h 155973"/>
                <a:gd name="connsiteX3" fmla="*/ 120565 w 142371"/>
                <a:gd name="connsiteY3" fmla="*/ 10831 h 155973"/>
                <a:gd name="connsiteX4" fmla="*/ 132519 w 142371"/>
                <a:gd name="connsiteY4" fmla="*/ 19715 h 155973"/>
                <a:gd name="connsiteX5" fmla="*/ 140133 w 142371"/>
                <a:gd name="connsiteY5" fmla="*/ 27483 h 155973"/>
                <a:gd name="connsiteX6" fmla="*/ 142371 w 142371"/>
                <a:gd name="connsiteY6" fmla="*/ 30631 h 155973"/>
                <a:gd name="connsiteX7" fmla="*/ 116385 w 142371"/>
                <a:gd name="connsiteY7" fmla="*/ 56619 h 155973"/>
                <a:gd name="connsiteX8" fmla="*/ 112427 w 142371"/>
                <a:gd name="connsiteY8" fmla="*/ 51093 h 155973"/>
                <a:gd name="connsiteX9" fmla="*/ 100467 w 142371"/>
                <a:gd name="connsiteY9" fmla="*/ 42199 h 155973"/>
                <a:gd name="connsiteX10" fmla="*/ 81121 w 142371"/>
                <a:gd name="connsiteY10" fmla="*/ 36746 h 155973"/>
                <a:gd name="connsiteX11" fmla="*/ 53113 w 142371"/>
                <a:gd name="connsiteY11" fmla="*/ 48851 h 155973"/>
                <a:gd name="connsiteX12" fmla="*/ 41375 w 142371"/>
                <a:gd name="connsiteY12" fmla="*/ 78060 h 155973"/>
                <a:gd name="connsiteX13" fmla="*/ 53188 w 142371"/>
                <a:gd name="connsiteY13" fmla="*/ 107270 h 155973"/>
                <a:gd name="connsiteX14" fmla="*/ 81121 w 142371"/>
                <a:gd name="connsiteY14" fmla="*/ 119375 h 155973"/>
                <a:gd name="connsiteX15" fmla="*/ 100467 w 142371"/>
                <a:gd name="connsiteY15" fmla="*/ 114438 h 155973"/>
                <a:gd name="connsiteX16" fmla="*/ 113839 w 142371"/>
                <a:gd name="connsiteY16" fmla="*/ 104575 h 155973"/>
                <a:gd name="connsiteX17" fmla="*/ 117877 w 142371"/>
                <a:gd name="connsiteY17" fmla="*/ 99502 h 155973"/>
                <a:gd name="connsiteX18" fmla="*/ 142371 w 142371"/>
                <a:gd name="connsiteY18" fmla="*/ 125491 h 155973"/>
                <a:gd name="connsiteX19" fmla="*/ 139911 w 142371"/>
                <a:gd name="connsiteY19" fmla="*/ 128859 h 155973"/>
                <a:gd name="connsiteX20" fmla="*/ 132665 w 142371"/>
                <a:gd name="connsiteY20" fmla="*/ 136174 h 155973"/>
                <a:gd name="connsiteX21" fmla="*/ 120413 w 142371"/>
                <a:gd name="connsiteY21" fmla="*/ 145290 h 155973"/>
                <a:gd name="connsiteX22" fmla="*/ 103311 w 142371"/>
                <a:gd name="connsiteY22" fmla="*/ 152616 h 155973"/>
                <a:gd name="connsiteX23" fmla="*/ 81121 w 142371"/>
                <a:gd name="connsiteY23" fmla="*/ 155974 h 155973"/>
                <a:gd name="connsiteX24" fmla="*/ 24050 w 142371"/>
                <a:gd name="connsiteY24" fmla="*/ 132595 h 155973"/>
                <a:gd name="connsiteX25" fmla="*/ 0 w 142371"/>
                <a:gd name="connsiteY25" fmla="*/ 77987 h 155973"/>
                <a:gd name="connsiteX26" fmla="*/ 24050 w 142371"/>
                <a:gd name="connsiteY26" fmla="*/ 23378 h 15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371" h="155973">
                  <a:moveTo>
                    <a:pt x="24050" y="23378"/>
                  </a:moveTo>
                  <a:cubicBezTo>
                    <a:pt x="40079" y="7789"/>
                    <a:pt x="59113" y="0"/>
                    <a:pt x="81121" y="0"/>
                  </a:cubicBezTo>
                  <a:cubicBezTo>
                    <a:pt x="88891" y="0"/>
                    <a:pt x="96287" y="1073"/>
                    <a:pt x="103311" y="3210"/>
                  </a:cubicBezTo>
                  <a:cubicBezTo>
                    <a:pt x="110329" y="5347"/>
                    <a:pt x="116077" y="7894"/>
                    <a:pt x="120565" y="10831"/>
                  </a:cubicBezTo>
                  <a:cubicBezTo>
                    <a:pt x="125047" y="13768"/>
                    <a:pt x="129035" y="16726"/>
                    <a:pt x="132519" y="19715"/>
                  </a:cubicBezTo>
                  <a:cubicBezTo>
                    <a:pt x="136003" y="22705"/>
                    <a:pt x="138539" y="25294"/>
                    <a:pt x="140133" y="27483"/>
                  </a:cubicBezTo>
                  <a:lnTo>
                    <a:pt x="142371" y="30631"/>
                  </a:lnTo>
                  <a:lnTo>
                    <a:pt x="116385" y="56619"/>
                  </a:lnTo>
                  <a:cubicBezTo>
                    <a:pt x="115583" y="55230"/>
                    <a:pt x="114267" y="53388"/>
                    <a:pt x="112427" y="51093"/>
                  </a:cubicBezTo>
                  <a:cubicBezTo>
                    <a:pt x="110586" y="48799"/>
                    <a:pt x="106593" y="45841"/>
                    <a:pt x="100467" y="42199"/>
                  </a:cubicBezTo>
                  <a:cubicBezTo>
                    <a:pt x="94341" y="38567"/>
                    <a:pt x="87892" y="36746"/>
                    <a:pt x="81121" y="36746"/>
                  </a:cubicBezTo>
                  <a:cubicBezTo>
                    <a:pt x="70260" y="36746"/>
                    <a:pt x="60923" y="40788"/>
                    <a:pt x="53113" y="48851"/>
                  </a:cubicBezTo>
                  <a:cubicBezTo>
                    <a:pt x="45292" y="56924"/>
                    <a:pt x="41375" y="66661"/>
                    <a:pt x="41375" y="78060"/>
                  </a:cubicBezTo>
                  <a:cubicBezTo>
                    <a:pt x="41375" y="89460"/>
                    <a:pt x="45313" y="99197"/>
                    <a:pt x="53188" y="107270"/>
                  </a:cubicBezTo>
                  <a:cubicBezTo>
                    <a:pt x="61049" y="115332"/>
                    <a:pt x="70366" y="119375"/>
                    <a:pt x="81121" y="119375"/>
                  </a:cubicBezTo>
                  <a:cubicBezTo>
                    <a:pt x="87892" y="119375"/>
                    <a:pt x="94341" y="117722"/>
                    <a:pt x="100467" y="114438"/>
                  </a:cubicBezTo>
                  <a:cubicBezTo>
                    <a:pt x="106593" y="111154"/>
                    <a:pt x="111055" y="107870"/>
                    <a:pt x="113839" y="104575"/>
                  </a:cubicBezTo>
                  <a:lnTo>
                    <a:pt x="117877" y="99502"/>
                  </a:lnTo>
                  <a:lnTo>
                    <a:pt x="142371" y="125491"/>
                  </a:lnTo>
                  <a:cubicBezTo>
                    <a:pt x="141781" y="126291"/>
                    <a:pt x="140949" y="127417"/>
                    <a:pt x="139911" y="128859"/>
                  </a:cubicBezTo>
                  <a:cubicBezTo>
                    <a:pt x="138867" y="130301"/>
                    <a:pt x="136447" y="132743"/>
                    <a:pt x="132665" y="136174"/>
                  </a:cubicBezTo>
                  <a:cubicBezTo>
                    <a:pt x="128879" y="139616"/>
                    <a:pt x="124795" y="142648"/>
                    <a:pt x="120413" y="145290"/>
                  </a:cubicBezTo>
                  <a:cubicBezTo>
                    <a:pt x="116037" y="147932"/>
                    <a:pt x="110329" y="150373"/>
                    <a:pt x="103311" y="152616"/>
                  </a:cubicBezTo>
                  <a:cubicBezTo>
                    <a:pt x="96287" y="154847"/>
                    <a:pt x="88891" y="155974"/>
                    <a:pt x="81121" y="155974"/>
                  </a:cubicBezTo>
                  <a:cubicBezTo>
                    <a:pt x="59113" y="155974"/>
                    <a:pt x="40084" y="148184"/>
                    <a:pt x="24050" y="132595"/>
                  </a:cubicBezTo>
                  <a:cubicBezTo>
                    <a:pt x="8017" y="117006"/>
                    <a:pt x="0" y="98807"/>
                    <a:pt x="0" y="77987"/>
                  </a:cubicBezTo>
                  <a:cubicBezTo>
                    <a:pt x="0" y="57166"/>
                    <a:pt x="8017" y="38967"/>
                    <a:pt x="24050" y="23378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47CE559-B77B-4EA8-BC0C-33890452923A}"/>
                </a:ext>
              </a:extLst>
            </p:cNvPr>
            <p:cNvSpPr/>
            <p:nvPr/>
          </p:nvSpPr>
          <p:spPr>
            <a:xfrm>
              <a:off x="2063973" y="1651606"/>
              <a:ext cx="142240" cy="214244"/>
            </a:xfrm>
            <a:custGeom>
              <a:avLst/>
              <a:gdLst>
                <a:gd name="connsiteX0" fmla="*/ 41390 w 142240"/>
                <a:gd name="connsiteY0" fmla="*/ 82618 h 214244"/>
                <a:gd name="connsiteX1" fmla="*/ 46402 w 142240"/>
                <a:gd name="connsiteY1" fmla="*/ 76713 h 214244"/>
                <a:gd name="connsiteX2" fmla="*/ 60736 w 142240"/>
                <a:gd name="connsiteY2" fmla="*/ 67229 h 214244"/>
                <a:gd name="connsiteX3" fmla="*/ 84116 w 142240"/>
                <a:gd name="connsiteY3" fmla="*/ 61250 h 214244"/>
                <a:gd name="connsiteX4" fmla="*/ 126030 w 142240"/>
                <a:gd name="connsiteY4" fmla="*/ 79028 h 214244"/>
                <a:gd name="connsiteX5" fmla="*/ 142240 w 142240"/>
                <a:gd name="connsiteY5" fmla="*/ 126995 h 214244"/>
                <a:gd name="connsiteX6" fmla="*/ 142240 w 142240"/>
                <a:gd name="connsiteY6" fmla="*/ 214244 h 214244"/>
                <a:gd name="connsiteX7" fmla="*/ 100997 w 142240"/>
                <a:gd name="connsiteY7" fmla="*/ 214244 h 214244"/>
                <a:gd name="connsiteX8" fmla="*/ 100997 w 142240"/>
                <a:gd name="connsiteY8" fmla="*/ 131626 h 214244"/>
                <a:gd name="connsiteX9" fmla="*/ 92864 w 142240"/>
                <a:gd name="connsiteY9" fmla="*/ 109437 h 214244"/>
                <a:gd name="connsiteX10" fmla="*/ 71874 w 142240"/>
                <a:gd name="connsiteY10" fmla="*/ 100996 h 214244"/>
                <a:gd name="connsiteX11" fmla="*/ 49598 w 142240"/>
                <a:gd name="connsiteY11" fmla="*/ 110185 h 214244"/>
                <a:gd name="connsiteX12" fmla="*/ 41390 w 142240"/>
                <a:gd name="connsiteY12" fmla="*/ 136257 h 214244"/>
                <a:gd name="connsiteX13" fmla="*/ 41390 w 142240"/>
                <a:gd name="connsiteY13" fmla="*/ 214244 h 214244"/>
                <a:gd name="connsiteX14" fmla="*/ 0 w 142240"/>
                <a:gd name="connsiteY14" fmla="*/ 214244 h 214244"/>
                <a:gd name="connsiteX15" fmla="*/ 0 w 142240"/>
                <a:gd name="connsiteY15" fmla="*/ 0 h 214244"/>
                <a:gd name="connsiteX16" fmla="*/ 41390 w 142240"/>
                <a:gd name="connsiteY16" fmla="*/ 0 h 214244"/>
                <a:gd name="connsiteX17" fmla="*/ 41390 w 142240"/>
                <a:gd name="connsiteY17" fmla="*/ 82618 h 2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240" h="214244">
                  <a:moveTo>
                    <a:pt x="41390" y="82618"/>
                  </a:moveTo>
                  <a:cubicBezTo>
                    <a:pt x="42590" y="81029"/>
                    <a:pt x="44254" y="79060"/>
                    <a:pt x="46402" y="76713"/>
                  </a:cubicBezTo>
                  <a:cubicBezTo>
                    <a:pt x="48534" y="74376"/>
                    <a:pt x="53314" y="71208"/>
                    <a:pt x="60736" y="67229"/>
                  </a:cubicBezTo>
                  <a:cubicBezTo>
                    <a:pt x="68158" y="63250"/>
                    <a:pt x="75948" y="61250"/>
                    <a:pt x="84116" y="61250"/>
                  </a:cubicBezTo>
                  <a:cubicBezTo>
                    <a:pt x="101249" y="61250"/>
                    <a:pt x="115220" y="67176"/>
                    <a:pt x="126030" y="79028"/>
                  </a:cubicBezTo>
                  <a:cubicBezTo>
                    <a:pt x="136830" y="90880"/>
                    <a:pt x="142240" y="106869"/>
                    <a:pt x="142240" y="126995"/>
                  </a:cubicBezTo>
                  <a:lnTo>
                    <a:pt x="142240" y="214244"/>
                  </a:lnTo>
                  <a:lnTo>
                    <a:pt x="100997" y="214244"/>
                  </a:lnTo>
                  <a:lnTo>
                    <a:pt x="100997" y="131626"/>
                  </a:lnTo>
                  <a:cubicBezTo>
                    <a:pt x="100997" y="122458"/>
                    <a:pt x="98284" y="115058"/>
                    <a:pt x="92864" y="109437"/>
                  </a:cubicBezTo>
                  <a:cubicBezTo>
                    <a:pt x="87429" y="103806"/>
                    <a:pt x="80430" y="100996"/>
                    <a:pt x="71874" y="100996"/>
                  </a:cubicBezTo>
                  <a:cubicBezTo>
                    <a:pt x="62506" y="100996"/>
                    <a:pt x="55084" y="104059"/>
                    <a:pt x="49598" y="110185"/>
                  </a:cubicBezTo>
                  <a:cubicBezTo>
                    <a:pt x="44128" y="116311"/>
                    <a:pt x="41390" y="124994"/>
                    <a:pt x="41390" y="136257"/>
                  </a:cubicBezTo>
                  <a:lnTo>
                    <a:pt x="41390" y="214244"/>
                  </a:lnTo>
                  <a:lnTo>
                    <a:pt x="0" y="214244"/>
                  </a:lnTo>
                  <a:lnTo>
                    <a:pt x="0" y="0"/>
                  </a:lnTo>
                  <a:lnTo>
                    <a:pt x="41390" y="0"/>
                  </a:lnTo>
                  <a:lnTo>
                    <a:pt x="41390" y="8261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3D33186-B5E8-778E-9139-DE2A59ACAFCD}"/>
                </a:ext>
              </a:extLst>
            </p:cNvPr>
            <p:cNvSpPr/>
            <p:nvPr/>
          </p:nvSpPr>
          <p:spPr>
            <a:xfrm>
              <a:off x="2233425" y="1712854"/>
              <a:ext cx="152984" cy="155984"/>
            </a:xfrm>
            <a:custGeom>
              <a:avLst/>
              <a:gdLst>
                <a:gd name="connsiteX0" fmla="*/ 42872 w 152984"/>
                <a:gd name="connsiteY0" fmla="*/ 91735 h 155984"/>
                <a:gd name="connsiteX1" fmla="*/ 55870 w 152984"/>
                <a:gd name="connsiteY1" fmla="*/ 112429 h 155984"/>
                <a:gd name="connsiteX2" fmla="*/ 82618 w 152984"/>
                <a:gd name="connsiteY2" fmla="*/ 120871 h 155984"/>
                <a:gd name="connsiteX3" fmla="*/ 104208 w 152984"/>
                <a:gd name="connsiteY3" fmla="*/ 116313 h 155984"/>
                <a:gd name="connsiteX4" fmla="*/ 118175 w 152984"/>
                <a:gd name="connsiteY4" fmla="*/ 107124 h 155984"/>
                <a:gd name="connsiteX5" fmla="*/ 122511 w 152984"/>
                <a:gd name="connsiteY5" fmla="*/ 102492 h 155984"/>
                <a:gd name="connsiteX6" fmla="*/ 143869 w 152984"/>
                <a:gd name="connsiteY6" fmla="*/ 129986 h 155984"/>
                <a:gd name="connsiteX7" fmla="*/ 141111 w 152984"/>
                <a:gd name="connsiteY7" fmla="*/ 132744 h 155984"/>
                <a:gd name="connsiteX8" fmla="*/ 133114 w 152984"/>
                <a:gd name="connsiteY8" fmla="*/ 139101 h 155984"/>
                <a:gd name="connsiteX9" fmla="*/ 120121 w 152984"/>
                <a:gd name="connsiteY9" fmla="*/ 147090 h 155984"/>
                <a:gd name="connsiteX10" fmla="*/ 102262 w 152984"/>
                <a:gd name="connsiteY10" fmla="*/ 153290 h 155984"/>
                <a:gd name="connsiteX11" fmla="*/ 79628 w 152984"/>
                <a:gd name="connsiteY11" fmla="*/ 155984 h 155984"/>
                <a:gd name="connsiteX12" fmla="*/ 23304 w 152984"/>
                <a:gd name="connsiteY12" fmla="*/ 133048 h 155984"/>
                <a:gd name="connsiteX13" fmla="*/ 0 w 152984"/>
                <a:gd name="connsiteY13" fmla="*/ 77997 h 155984"/>
                <a:gd name="connsiteX14" fmla="*/ 23012 w 152984"/>
                <a:gd name="connsiteY14" fmla="*/ 22936 h 155984"/>
                <a:gd name="connsiteX15" fmla="*/ 78136 w 152984"/>
                <a:gd name="connsiteY15" fmla="*/ 0 h 155984"/>
                <a:gd name="connsiteX16" fmla="*/ 131617 w 152984"/>
                <a:gd name="connsiteY16" fmla="*/ 21441 h 155984"/>
                <a:gd name="connsiteX17" fmla="*/ 152985 w 152984"/>
                <a:gd name="connsiteY17" fmla="*/ 75007 h 155984"/>
                <a:gd name="connsiteX18" fmla="*/ 151492 w 152984"/>
                <a:gd name="connsiteY18" fmla="*/ 91733 h 155984"/>
                <a:gd name="connsiteX19" fmla="*/ 42872 w 152984"/>
                <a:gd name="connsiteY19" fmla="*/ 91733 h 155984"/>
                <a:gd name="connsiteX20" fmla="*/ 55800 w 152984"/>
                <a:gd name="connsiteY20" fmla="*/ 42884 h 155984"/>
                <a:gd name="connsiteX21" fmla="*/ 42872 w 152984"/>
                <a:gd name="connsiteY21" fmla="*/ 62757 h 155984"/>
                <a:gd name="connsiteX22" fmla="*/ 111756 w 152984"/>
                <a:gd name="connsiteY22" fmla="*/ 62757 h 155984"/>
                <a:gd name="connsiteX23" fmla="*/ 100321 w 152984"/>
                <a:gd name="connsiteY23" fmla="*/ 43031 h 155984"/>
                <a:gd name="connsiteX24" fmla="*/ 78136 w 152984"/>
                <a:gd name="connsiteY24" fmla="*/ 35263 h 155984"/>
                <a:gd name="connsiteX25" fmla="*/ 55800 w 152984"/>
                <a:gd name="connsiteY25" fmla="*/ 42884 h 15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984" h="155984">
                  <a:moveTo>
                    <a:pt x="42872" y="91735"/>
                  </a:moveTo>
                  <a:cubicBezTo>
                    <a:pt x="44471" y="99903"/>
                    <a:pt x="48797" y="106797"/>
                    <a:pt x="55870" y="112429"/>
                  </a:cubicBezTo>
                  <a:cubicBezTo>
                    <a:pt x="62944" y="118060"/>
                    <a:pt x="71859" y="120871"/>
                    <a:pt x="82618" y="120871"/>
                  </a:cubicBezTo>
                  <a:cubicBezTo>
                    <a:pt x="90388" y="120871"/>
                    <a:pt x="97578" y="119355"/>
                    <a:pt x="104208" y="116313"/>
                  </a:cubicBezTo>
                  <a:cubicBezTo>
                    <a:pt x="110829" y="113281"/>
                    <a:pt x="115482" y="110218"/>
                    <a:pt x="118175" y="107124"/>
                  </a:cubicBezTo>
                  <a:lnTo>
                    <a:pt x="122511" y="102492"/>
                  </a:lnTo>
                  <a:lnTo>
                    <a:pt x="143869" y="129986"/>
                  </a:lnTo>
                  <a:lnTo>
                    <a:pt x="141111" y="132744"/>
                  </a:lnTo>
                  <a:cubicBezTo>
                    <a:pt x="139860" y="133996"/>
                    <a:pt x="137198" y="136112"/>
                    <a:pt x="133114" y="139101"/>
                  </a:cubicBezTo>
                  <a:cubicBezTo>
                    <a:pt x="129040" y="142090"/>
                    <a:pt x="124704" y="144754"/>
                    <a:pt x="120121" y="147090"/>
                  </a:cubicBezTo>
                  <a:cubicBezTo>
                    <a:pt x="115533" y="149427"/>
                    <a:pt x="109588" y="151500"/>
                    <a:pt x="102262" y="153290"/>
                  </a:cubicBezTo>
                  <a:cubicBezTo>
                    <a:pt x="94946" y="155079"/>
                    <a:pt x="87398" y="155984"/>
                    <a:pt x="79628" y="155984"/>
                  </a:cubicBezTo>
                  <a:cubicBezTo>
                    <a:pt x="57620" y="155984"/>
                    <a:pt x="38844" y="148332"/>
                    <a:pt x="23304" y="133048"/>
                  </a:cubicBezTo>
                  <a:cubicBezTo>
                    <a:pt x="7770" y="117754"/>
                    <a:pt x="0" y="99407"/>
                    <a:pt x="0" y="77997"/>
                  </a:cubicBezTo>
                  <a:cubicBezTo>
                    <a:pt x="0" y="56587"/>
                    <a:pt x="7664" y="38231"/>
                    <a:pt x="23012" y="22936"/>
                  </a:cubicBezTo>
                  <a:cubicBezTo>
                    <a:pt x="38345" y="7652"/>
                    <a:pt x="56728" y="0"/>
                    <a:pt x="78136" y="0"/>
                  </a:cubicBezTo>
                  <a:cubicBezTo>
                    <a:pt x="99544" y="0"/>
                    <a:pt x="117378" y="7147"/>
                    <a:pt x="131617" y="21441"/>
                  </a:cubicBezTo>
                  <a:cubicBezTo>
                    <a:pt x="145860" y="35735"/>
                    <a:pt x="152985" y="53587"/>
                    <a:pt x="152985" y="75007"/>
                  </a:cubicBezTo>
                  <a:lnTo>
                    <a:pt x="151492" y="91733"/>
                  </a:lnTo>
                  <a:lnTo>
                    <a:pt x="42872" y="91733"/>
                  </a:lnTo>
                  <a:close/>
                  <a:moveTo>
                    <a:pt x="55800" y="42884"/>
                  </a:moveTo>
                  <a:cubicBezTo>
                    <a:pt x="49674" y="47968"/>
                    <a:pt x="45368" y="54589"/>
                    <a:pt x="42872" y="62757"/>
                  </a:cubicBezTo>
                  <a:lnTo>
                    <a:pt x="111756" y="62757"/>
                  </a:lnTo>
                  <a:cubicBezTo>
                    <a:pt x="110153" y="54789"/>
                    <a:pt x="106346" y="48210"/>
                    <a:pt x="100321" y="43031"/>
                  </a:cubicBezTo>
                  <a:cubicBezTo>
                    <a:pt x="94291" y="37852"/>
                    <a:pt x="86904" y="35263"/>
                    <a:pt x="78136" y="35263"/>
                  </a:cubicBezTo>
                  <a:cubicBezTo>
                    <a:pt x="69368" y="35263"/>
                    <a:pt x="61926" y="37799"/>
                    <a:pt x="55800" y="42884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12A28B1-4C79-8B3B-40D7-3B20EABF985C}"/>
                </a:ext>
              </a:extLst>
            </p:cNvPr>
            <p:cNvSpPr/>
            <p:nvPr/>
          </p:nvSpPr>
          <p:spPr>
            <a:xfrm>
              <a:off x="2402060" y="1712866"/>
              <a:ext cx="120872" cy="155972"/>
            </a:xfrm>
            <a:custGeom>
              <a:avLst/>
              <a:gdLst>
                <a:gd name="connsiteX0" fmla="*/ 94875 w 120872"/>
                <a:gd name="connsiteY0" fmla="*/ 47355 h 155972"/>
                <a:gd name="connsiteX1" fmla="*/ 91956 w 120872"/>
                <a:gd name="connsiteY1" fmla="*/ 44071 h 155972"/>
                <a:gd name="connsiteX2" fmla="*/ 83516 w 120872"/>
                <a:gd name="connsiteY2" fmla="*/ 38618 h 155972"/>
                <a:gd name="connsiteX3" fmla="*/ 70366 w 120872"/>
                <a:gd name="connsiteY3" fmla="*/ 35250 h 155972"/>
                <a:gd name="connsiteX4" fmla="*/ 56929 w 120872"/>
                <a:gd name="connsiteY4" fmla="*/ 38913 h 155972"/>
                <a:gd name="connsiteX5" fmla="*/ 51998 w 120872"/>
                <a:gd name="connsiteY5" fmla="*/ 47355 h 155972"/>
                <a:gd name="connsiteX6" fmla="*/ 59022 w 120872"/>
                <a:gd name="connsiteY6" fmla="*/ 57071 h 155972"/>
                <a:gd name="connsiteX7" fmla="*/ 76124 w 120872"/>
                <a:gd name="connsiteY7" fmla="*/ 64007 h 155972"/>
                <a:gd name="connsiteX8" fmla="*/ 96514 w 120872"/>
                <a:gd name="connsiteY8" fmla="*/ 71333 h 155972"/>
                <a:gd name="connsiteX9" fmla="*/ 113849 w 120872"/>
                <a:gd name="connsiteY9" fmla="*/ 85080 h 155972"/>
                <a:gd name="connsiteX10" fmla="*/ 120872 w 120872"/>
                <a:gd name="connsiteY10" fmla="*/ 108606 h 155972"/>
                <a:gd name="connsiteX11" fmla="*/ 104954 w 120872"/>
                <a:gd name="connsiteY11" fmla="*/ 142373 h 155972"/>
                <a:gd name="connsiteX12" fmla="*/ 61265 w 120872"/>
                <a:gd name="connsiteY12" fmla="*/ 155973 h 155972"/>
                <a:gd name="connsiteX13" fmla="*/ 38546 w 120872"/>
                <a:gd name="connsiteY13" fmla="*/ 153130 h 155972"/>
                <a:gd name="connsiteX14" fmla="*/ 21065 w 120872"/>
                <a:gd name="connsiteY14" fmla="*/ 146257 h 155972"/>
                <a:gd name="connsiteX15" fmla="*/ 9338 w 120872"/>
                <a:gd name="connsiteY15" fmla="*/ 138268 h 155972"/>
                <a:gd name="connsiteX16" fmla="*/ 2097 w 120872"/>
                <a:gd name="connsiteY16" fmla="*/ 131616 h 155972"/>
                <a:gd name="connsiteX17" fmla="*/ 0 w 120872"/>
                <a:gd name="connsiteY17" fmla="*/ 128479 h 155972"/>
                <a:gd name="connsiteX18" fmla="*/ 23012 w 120872"/>
                <a:gd name="connsiteY18" fmla="*/ 105627 h 155972"/>
                <a:gd name="connsiteX19" fmla="*/ 26823 w 120872"/>
                <a:gd name="connsiteY19" fmla="*/ 110175 h 155972"/>
                <a:gd name="connsiteX20" fmla="*/ 37800 w 120872"/>
                <a:gd name="connsiteY20" fmla="*/ 117648 h 155972"/>
                <a:gd name="connsiteX21" fmla="*/ 55124 w 120872"/>
                <a:gd name="connsiteY21" fmla="*/ 122353 h 155972"/>
                <a:gd name="connsiteX22" fmla="*/ 69998 w 120872"/>
                <a:gd name="connsiteY22" fmla="*/ 118543 h 155972"/>
                <a:gd name="connsiteX23" fmla="*/ 75000 w 120872"/>
                <a:gd name="connsiteY23" fmla="*/ 108606 h 155972"/>
                <a:gd name="connsiteX24" fmla="*/ 67976 w 120872"/>
                <a:gd name="connsiteY24" fmla="*/ 98375 h 155972"/>
                <a:gd name="connsiteX25" fmla="*/ 50652 w 120872"/>
                <a:gd name="connsiteY25" fmla="*/ 91207 h 155972"/>
                <a:gd name="connsiteX26" fmla="*/ 30252 w 120872"/>
                <a:gd name="connsiteY26" fmla="*/ 83807 h 155972"/>
                <a:gd name="connsiteX27" fmla="*/ 13150 w 120872"/>
                <a:gd name="connsiteY27" fmla="*/ 70366 h 155972"/>
                <a:gd name="connsiteX28" fmla="*/ 6126 w 120872"/>
                <a:gd name="connsiteY28" fmla="*/ 47356 h 155972"/>
                <a:gd name="connsiteX29" fmla="*/ 22936 w 120872"/>
                <a:gd name="connsiteY29" fmla="*/ 14641 h 155972"/>
                <a:gd name="connsiteX30" fmla="*/ 64250 w 120872"/>
                <a:gd name="connsiteY30" fmla="*/ 0 h 155972"/>
                <a:gd name="connsiteX31" fmla="*/ 92849 w 120872"/>
                <a:gd name="connsiteY31" fmla="*/ 5821 h 155972"/>
                <a:gd name="connsiteX32" fmla="*/ 111010 w 120872"/>
                <a:gd name="connsiteY32" fmla="*/ 17179 h 155972"/>
                <a:gd name="connsiteX33" fmla="*/ 116238 w 120872"/>
                <a:gd name="connsiteY33" fmla="*/ 23000 h 155972"/>
                <a:gd name="connsiteX34" fmla="*/ 94870 w 120872"/>
                <a:gd name="connsiteY34" fmla="*/ 47357 h 1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872" h="155972">
                  <a:moveTo>
                    <a:pt x="94875" y="47355"/>
                  </a:moveTo>
                  <a:cubicBezTo>
                    <a:pt x="94270" y="46554"/>
                    <a:pt x="93302" y="45460"/>
                    <a:pt x="91956" y="44071"/>
                  </a:cubicBezTo>
                  <a:cubicBezTo>
                    <a:pt x="90620" y="42671"/>
                    <a:pt x="87802" y="40860"/>
                    <a:pt x="83516" y="38618"/>
                  </a:cubicBezTo>
                  <a:cubicBezTo>
                    <a:pt x="79230" y="36376"/>
                    <a:pt x="74854" y="35250"/>
                    <a:pt x="70366" y="35250"/>
                  </a:cubicBezTo>
                  <a:cubicBezTo>
                    <a:pt x="64694" y="35250"/>
                    <a:pt x="60212" y="36471"/>
                    <a:pt x="56929" y="38913"/>
                  </a:cubicBezTo>
                  <a:cubicBezTo>
                    <a:pt x="53642" y="41355"/>
                    <a:pt x="51998" y="44166"/>
                    <a:pt x="51998" y="47355"/>
                  </a:cubicBezTo>
                  <a:cubicBezTo>
                    <a:pt x="51998" y="51239"/>
                    <a:pt x="54338" y="54471"/>
                    <a:pt x="59022" y="57071"/>
                  </a:cubicBezTo>
                  <a:cubicBezTo>
                    <a:pt x="63696" y="59660"/>
                    <a:pt x="69398" y="61975"/>
                    <a:pt x="76124" y="64007"/>
                  </a:cubicBezTo>
                  <a:cubicBezTo>
                    <a:pt x="82850" y="66060"/>
                    <a:pt x="89642" y="68491"/>
                    <a:pt x="96514" y="71333"/>
                  </a:cubicBezTo>
                  <a:cubicBezTo>
                    <a:pt x="103386" y="74176"/>
                    <a:pt x="109165" y="78754"/>
                    <a:pt x="113849" y="85080"/>
                  </a:cubicBezTo>
                  <a:cubicBezTo>
                    <a:pt x="118522" y="91407"/>
                    <a:pt x="120872" y="99248"/>
                    <a:pt x="120872" y="108606"/>
                  </a:cubicBezTo>
                  <a:cubicBezTo>
                    <a:pt x="120872" y="122058"/>
                    <a:pt x="115568" y="133310"/>
                    <a:pt x="104954" y="142373"/>
                  </a:cubicBezTo>
                  <a:cubicBezTo>
                    <a:pt x="94346" y="151436"/>
                    <a:pt x="79790" y="155973"/>
                    <a:pt x="61265" y="155973"/>
                  </a:cubicBezTo>
                  <a:cubicBezTo>
                    <a:pt x="53284" y="155973"/>
                    <a:pt x="45726" y="155025"/>
                    <a:pt x="38546" y="153130"/>
                  </a:cubicBezTo>
                  <a:cubicBezTo>
                    <a:pt x="31381" y="151236"/>
                    <a:pt x="25548" y="148952"/>
                    <a:pt x="21065" y="146257"/>
                  </a:cubicBezTo>
                  <a:cubicBezTo>
                    <a:pt x="16593" y="143573"/>
                    <a:pt x="12675" y="140910"/>
                    <a:pt x="9338" y="138268"/>
                  </a:cubicBezTo>
                  <a:cubicBezTo>
                    <a:pt x="6000" y="135626"/>
                    <a:pt x="3590" y="133416"/>
                    <a:pt x="2097" y="131616"/>
                  </a:cubicBezTo>
                  <a:lnTo>
                    <a:pt x="0" y="128479"/>
                  </a:lnTo>
                  <a:lnTo>
                    <a:pt x="23012" y="105627"/>
                  </a:lnTo>
                  <a:cubicBezTo>
                    <a:pt x="23813" y="106817"/>
                    <a:pt x="25074" y="108332"/>
                    <a:pt x="26823" y="110175"/>
                  </a:cubicBezTo>
                  <a:cubicBezTo>
                    <a:pt x="28558" y="112016"/>
                    <a:pt x="32223" y="114511"/>
                    <a:pt x="37800" y="117648"/>
                  </a:cubicBezTo>
                  <a:cubicBezTo>
                    <a:pt x="43376" y="120784"/>
                    <a:pt x="49160" y="122353"/>
                    <a:pt x="55124" y="122353"/>
                  </a:cubicBezTo>
                  <a:cubicBezTo>
                    <a:pt x="61704" y="122353"/>
                    <a:pt x="66660" y="121079"/>
                    <a:pt x="69998" y="118543"/>
                  </a:cubicBezTo>
                  <a:cubicBezTo>
                    <a:pt x="73336" y="116006"/>
                    <a:pt x="75000" y="112690"/>
                    <a:pt x="75000" y="108606"/>
                  </a:cubicBezTo>
                  <a:cubicBezTo>
                    <a:pt x="75000" y="104522"/>
                    <a:pt x="72660" y="101112"/>
                    <a:pt x="67976" y="98375"/>
                  </a:cubicBezTo>
                  <a:cubicBezTo>
                    <a:pt x="63302" y="95638"/>
                    <a:pt x="57524" y="93249"/>
                    <a:pt x="50652" y="91207"/>
                  </a:cubicBezTo>
                  <a:cubicBezTo>
                    <a:pt x="43780" y="89165"/>
                    <a:pt x="36978" y="86702"/>
                    <a:pt x="30252" y="83807"/>
                  </a:cubicBezTo>
                  <a:cubicBezTo>
                    <a:pt x="23526" y="80923"/>
                    <a:pt x="17834" y="76439"/>
                    <a:pt x="13150" y="70366"/>
                  </a:cubicBezTo>
                  <a:cubicBezTo>
                    <a:pt x="8465" y="64292"/>
                    <a:pt x="6126" y="56619"/>
                    <a:pt x="6126" y="47356"/>
                  </a:cubicBezTo>
                  <a:cubicBezTo>
                    <a:pt x="6126" y="35304"/>
                    <a:pt x="11728" y="24399"/>
                    <a:pt x="22936" y="14641"/>
                  </a:cubicBezTo>
                  <a:cubicBezTo>
                    <a:pt x="34134" y="4874"/>
                    <a:pt x="47904" y="0"/>
                    <a:pt x="64250" y="0"/>
                  </a:cubicBezTo>
                  <a:cubicBezTo>
                    <a:pt x="74602" y="0"/>
                    <a:pt x="84136" y="1937"/>
                    <a:pt x="92849" y="5821"/>
                  </a:cubicBezTo>
                  <a:cubicBezTo>
                    <a:pt x="101566" y="9705"/>
                    <a:pt x="107617" y="13494"/>
                    <a:pt x="111010" y="17179"/>
                  </a:cubicBezTo>
                  <a:lnTo>
                    <a:pt x="116238" y="23000"/>
                  </a:lnTo>
                  <a:lnTo>
                    <a:pt x="94870" y="47357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711D612-A922-36D5-F3F6-919A03C92FB7}"/>
                </a:ext>
              </a:extLst>
            </p:cNvPr>
            <p:cNvSpPr/>
            <p:nvPr/>
          </p:nvSpPr>
          <p:spPr>
            <a:xfrm>
              <a:off x="2538663" y="1671624"/>
              <a:ext cx="100981" cy="197218"/>
            </a:xfrm>
            <a:custGeom>
              <a:avLst/>
              <a:gdLst>
                <a:gd name="connsiteX0" fmla="*/ 30620 w 100981"/>
                <a:gd name="connsiteY0" fmla="*/ 1 h 197218"/>
                <a:gd name="connsiteX1" fmla="*/ 67376 w 100981"/>
                <a:gd name="connsiteY1" fmla="*/ 1 h 197218"/>
                <a:gd name="connsiteX2" fmla="*/ 67376 w 100981"/>
                <a:gd name="connsiteY2" fmla="*/ 47357 h 197218"/>
                <a:gd name="connsiteX3" fmla="*/ 97845 w 100981"/>
                <a:gd name="connsiteY3" fmla="*/ 47357 h 197218"/>
                <a:gd name="connsiteX4" fmla="*/ 97845 w 100981"/>
                <a:gd name="connsiteY4" fmla="*/ 84113 h 197218"/>
                <a:gd name="connsiteX5" fmla="*/ 67376 w 100981"/>
                <a:gd name="connsiteY5" fmla="*/ 84113 h 197218"/>
                <a:gd name="connsiteX6" fmla="*/ 67376 w 100981"/>
                <a:gd name="connsiteY6" fmla="*/ 143722 h 197218"/>
                <a:gd name="connsiteX7" fmla="*/ 72524 w 100981"/>
                <a:gd name="connsiteY7" fmla="*/ 155679 h 197218"/>
                <a:gd name="connsiteX8" fmla="*/ 85593 w 100981"/>
                <a:gd name="connsiteY8" fmla="*/ 160605 h 197218"/>
                <a:gd name="connsiteX9" fmla="*/ 93439 w 100981"/>
                <a:gd name="connsiteY9" fmla="*/ 159784 h 197218"/>
                <a:gd name="connsiteX10" fmla="*/ 99197 w 100981"/>
                <a:gd name="connsiteY10" fmla="*/ 158069 h 197218"/>
                <a:gd name="connsiteX11" fmla="*/ 100981 w 100981"/>
                <a:gd name="connsiteY11" fmla="*/ 157469 h 197218"/>
                <a:gd name="connsiteX12" fmla="*/ 100981 w 100981"/>
                <a:gd name="connsiteY12" fmla="*/ 192730 h 197218"/>
                <a:gd name="connsiteX13" fmla="*/ 73341 w 100981"/>
                <a:gd name="connsiteY13" fmla="*/ 197214 h 197218"/>
                <a:gd name="connsiteX14" fmla="*/ 25986 w 100981"/>
                <a:gd name="connsiteY14" fmla="*/ 145216 h 197218"/>
                <a:gd name="connsiteX15" fmla="*/ 25986 w 100981"/>
                <a:gd name="connsiteY15" fmla="*/ 84113 h 197218"/>
                <a:gd name="connsiteX16" fmla="*/ 0 w 100981"/>
                <a:gd name="connsiteY16" fmla="*/ 84113 h 197218"/>
                <a:gd name="connsiteX17" fmla="*/ 0 w 100981"/>
                <a:gd name="connsiteY17" fmla="*/ 47356 h 197218"/>
                <a:gd name="connsiteX18" fmla="*/ 13734 w 100981"/>
                <a:gd name="connsiteY18" fmla="*/ 47356 h 197218"/>
                <a:gd name="connsiteX19" fmla="*/ 25694 w 100981"/>
                <a:gd name="connsiteY19" fmla="*/ 41830 h 197218"/>
                <a:gd name="connsiteX20" fmla="*/ 30620 w 100981"/>
                <a:gd name="connsiteY20" fmla="*/ 27494 h 197218"/>
                <a:gd name="connsiteX21" fmla="*/ 30620 w 100981"/>
                <a:gd name="connsiteY21" fmla="*/ 0 h 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981" h="197218">
                  <a:moveTo>
                    <a:pt x="30620" y="1"/>
                  </a:moveTo>
                  <a:lnTo>
                    <a:pt x="67376" y="1"/>
                  </a:lnTo>
                  <a:lnTo>
                    <a:pt x="67376" y="47357"/>
                  </a:lnTo>
                  <a:lnTo>
                    <a:pt x="97845" y="47357"/>
                  </a:lnTo>
                  <a:lnTo>
                    <a:pt x="97845" y="84113"/>
                  </a:lnTo>
                  <a:lnTo>
                    <a:pt x="67376" y="84113"/>
                  </a:lnTo>
                  <a:lnTo>
                    <a:pt x="67376" y="143722"/>
                  </a:lnTo>
                  <a:cubicBezTo>
                    <a:pt x="67376" y="148406"/>
                    <a:pt x="69091" y="152395"/>
                    <a:pt x="72524" y="155679"/>
                  </a:cubicBezTo>
                  <a:cubicBezTo>
                    <a:pt x="75963" y="158963"/>
                    <a:pt x="80319" y="160605"/>
                    <a:pt x="85593" y="160605"/>
                  </a:cubicBezTo>
                  <a:cubicBezTo>
                    <a:pt x="88291" y="160605"/>
                    <a:pt x="90902" y="160331"/>
                    <a:pt x="93439" y="159784"/>
                  </a:cubicBezTo>
                  <a:cubicBezTo>
                    <a:pt x="95985" y="159237"/>
                    <a:pt x="97901" y="158669"/>
                    <a:pt x="99197" y="158069"/>
                  </a:cubicBezTo>
                  <a:lnTo>
                    <a:pt x="100981" y="157469"/>
                  </a:lnTo>
                  <a:lnTo>
                    <a:pt x="100981" y="192730"/>
                  </a:lnTo>
                  <a:cubicBezTo>
                    <a:pt x="92818" y="195815"/>
                    <a:pt x="83607" y="197309"/>
                    <a:pt x="73341" y="197214"/>
                  </a:cubicBezTo>
                  <a:cubicBezTo>
                    <a:pt x="41773" y="197214"/>
                    <a:pt x="25986" y="179878"/>
                    <a:pt x="25986" y="145216"/>
                  </a:cubicBezTo>
                  <a:lnTo>
                    <a:pt x="25986" y="84113"/>
                  </a:lnTo>
                  <a:lnTo>
                    <a:pt x="0" y="84113"/>
                  </a:lnTo>
                  <a:lnTo>
                    <a:pt x="0" y="47356"/>
                  </a:lnTo>
                  <a:lnTo>
                    <a:pt x="13734" y="47356"/>
                  </a:lnTo>
                  <a:cubicBezTo>
                    <a:pt x="18419" y="47356"/>
                    <a:pt x="22397" y="45514"/>
                    <a:pt x="25694" y="41830"/>
                  </a:cubicBezTo>
                  <a:cubicBezTo>
                    <a:pt x="28976" y="38146"/>
                    <a:pt x="30620" y="33367"/>
                    <a:pt x="30620" y="27494"/>
                  </a:cubicBezTo>
                  <a:lnTo>
                    <a:pt x="30620" y="0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439638-C1AD-B63A-2919-28F6569833BE}"/>
                </a:ext>
              </a:extLst>
            </p:cNvPr>
            <p:cNvSpPr/>
            <p:nvPr/>
          </p:nvSpPr>
          <p:spPr>
            <a:xfrm>
              <a:off x="2669785" y="1714350"/>
              <a:ext cx="90236" cy="151500"/>
            </a:xfrm>
            <a:custGeom>
              <a:avLst/>
              <a:gdLst>
                <a:gd name="connsiteX0" fmla="*/ 90237 w 90236"/>
                <a:gd name="connsiteY0" fmla="*/ 41388 h 151500"/>
                <a:gd name="connsiteX1" fmla="*/ 76492 w 90236"/>
                <a:gd name="connsiteY1" fmla="*/ 39746 h 151500"/>
                <a:gd name="connsiteX2" fmla="*/ 50723 w 90236"/>
                <a:gd name="connsiteY2" fmla="*/ 50051 h 151500"/>
                <a:gd name="connsiteX3" fmla="*/ 41229 w 90236"/>
                <a:gd name="connsiteY3" fmla="*/ 79640 h 151500"/>
                <a:gd name="connsiteX4" fmla="*/ 41229 w 90236"/>
                <a:gd name="connsiteY4" fmla="*/ 151500 h 151500"/>
                <a:gd name="connsiteX5" fmla="*/ 0 w 90236"/>
                <a:gd name="connsiteY5" fmla="*/ 151500 h 151500"/>
                <a:gd name="connsiteX6" fmla="*/ 0 w 90236"/>
                <a:gd name="connsiteY6" fmla="*/ 1495 h 151500"/>
                <a:gd name="connsiteX7" fmla="*/ 41229 w 90236"/>
                <a:gd name="connsiteY7" fmla="*/ 1495 h 151500"/>
                <a:gd name="connsiteX8" fmla="*/ 41229 w 90236"/>
                <a:gd name="connsiteY8" fmla="*/ 19873 h 151500"/>
                <a:gd name="connsiteX9" fmla="*/ 46311 w 90236"/>
                <a:gd name="connsiteY9" fmla="*/ 14421 h 151500"/>
                <a:gd name="connsiteX10" fmla="*/ 60736 w 90236"/>
                <a:gd name="connsiteY10" fmla="*/ 5537 h 151500"/>
                <a:gd name="connsiteX11" fmla="*/ 84111 w 90236"/>
                <a:gd name="connsiteY11" fmla="*/ 0 h 151500"/>
                <a:gd name="connsiteX12" fmla="*/ 90237 w 90236"/>
                <a:gd name="connsiteY12" fmla="*/ 0 h 151500"/>
                <a:gd name="connsiteX13" fmla="*/ 90237 w 90236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36" h="151500">
                  <a:moveTo>
                    <a:pt x="90237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37" y="39746"/>
                    <a:pt x="57050" y="43178"/>
                    <a:pt x="50723" y="50051"/>
                  </a:cubicBezTo>
                  <a:cubicBezTo>
                    <a:pt x="44395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8" y="18483"/>
                    <a:pt x="44123" y="16663"/>
                    <a:pt x="46311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D2A4E28-E803-5876-DAA6-5DCAAF890946}"/>
                </a:ext>
              </a:extLst>
            </p:cNvPr>
            <p:cNvSpPr/>
            <p:nvPr/>
          </p:nvSpPr>
          <p:spPr>
            <a:xfrm>
              <a:off x="914400" y="1523999"/>
              <a:ext cx="465529" cy="465760"/>
            </a:xfrm>
            <a:custGeom>
              <a:avLst/>
              <a:gdLst>
                <a:gd name="connsiteX0" fmla="*/ 6617 w 465529"/>
                <a:gd name="connsiteY0" fmla="*/ 224287 h 465760"/>
                <a:gd name="connsiteX1" fmla="*/ 6617 w 465529"/>
                <a:gd name="connsiteY1" fmla="*/ 194957 h 465760"/>
                <a:gd name="connsiteX2" fmla="*/ 35945 w 465529"/>
                <a:gd name="connsiteY2" fmla="*/ 194956 h 465760"/>
                <a:gd name="connsiteX3" fmla="*/ 35945 w 465529"/>
                <a:gd name="connsiteY3" fmla="*/ 224287 h 465760"/>
                <a:gd name="connsiteX4" fmla="*/ 6617 w 465529"/>
                <a:gd name="connsiteY4" fmla="*/ 224287 h 465760"/>
                <a:gd name="connsiteX5" fmla="*/ 410956 w 465529"/>
                <a:gd name="connsiteY5" fmla="*/ 318522 h 465760"/>
                <a:gd name="connsiteX6" fmla="*/ 269790 w 465529"/>
                <a:gd name="connsiteY6" fmla="*/ 459685 h 465760"/>
                <a:gd name="connsiteX7" fmla="*/ 240456 w 465529"/>
                <a:gd name="connsiteY7" fmla="*/ 459685 h 465760"/>
                <a:gd name="connsiteX8" fmla="*/ 240462 w 465529"/>
                <a:gd name="connsiteY8" fmla="*/ 430355 h 465760"/>
                <a:gd name="connsiteX9" fmla="*/ 263899 w 465529"/>
                <a:gd name="connsiteY9" fmla="*/ 406918 h 465760"/>
                <a:gd name="connsiteX10" fmla="*/ 263899 w 465529"/>
                <a:gd name="connsiteY10" fmla="*/ 377596 h 465760"/>
                <a:gd name="connsiteX11" fmla="*/ 234570 w 465529"/>
                <a:gd name="connsiteY11" fmla="*/ 377596 h 465760"/>
                <a:gd name="connsiteX12" fmla="*/ 198148 w 465529"/>
                <a:gd name="connsiteY12" fmla="*/ 414014 h 465760"/>
                <a:gd name="connsiteX13" fmla="*/ 168810 w 465529"/>
                <a:gd name="connsiteY13" fmla="*/ 414014 h 465760"/>
                <a:gd name="connsiteX14" fmla="*/ 168810 w 465529"/>
                <a:gd name="connsiteY14" fmla="*/ 384675 h 465760"/>
                <a:gd name="connsiteX15" fmla="*/ 264722 w 465529"/>
                <a:gd name="connsiteY15" fmla="*/ 288758 h 465760"/>
                <a:gd name="connsiteX16" fmla="*/ 351987 w 465529"/>
                <a:gd name="connsiteY16" fmla="*/ 259560 h 465760"/>
                <a:gd name="connsiteX17" fmla="*/ 351987 w 465529"/>
                <a:gd name="connsiteY17" fmla="*/ 113544 h 465760"/>
                <a:gd name="connsiteX18" fmla="*/ 205972 w 465529"/>
                <a:gd name="connsiteY18" fmla="*/ 113544 h 465760"/>
                <a:gd name="connsiteX19" fmla="*/ 176765 w 465529"/>
                <a:gd name="connsiteY19" fmla="*/ 200776 h 465760"/>
                <a:gd name="connsiteX20" fmla="*/ 80854 w 465529"/>
                <a:gd name="connsiteY20" fmla="*/ 296696 h 465760"/>
                <a:gd name="connsiteX21" fmla="*/ 51530 w 465529"/>
                <a:gd name="connsiteY21" fmla="*/ 296691 h 465760"/>
                <a:gd name="connsiteX22" fmla="*/ 51530 w 465529"/>
                <a:gd name="connsiteY22" fmla="*/ 267360 h 465760"/>
                <a:gd name="connsiteX23" fmla="*/ 136239 w 465529"/>
                <a:gd name="connsiteY23" fmla="*/ 182651 h 465760"/>
                <a:gd name="connsiteX24" fmla="*/ 136239 w 465529"/>
                <a:gd name="connsiteY24" fmla="*/ 153320 h 465760"/>
                <a:gd name="connsiteX25" fmla="*/ 106911 w 465529"/>
                <a:gd name="connsiteY25" fmla="*/ 153321 h 465760"/>
                <a:gd name="connsiteX26" fmla="*/ 80723 w 465529"/>
                <a:gd name="connsiteY26" fmla="*/ 179509 h 465760"/>
                <a:gd name="connsiteX27" fmla="*/ 51404 w 465529"/>
                <a:gd name="connsiteY27" fmla="*/ 179508 h 465760"/>
                <a:gd name="connsiteX28" fmla="*/ 51404 w 465529"/>
                <a:gd name="connsiteY28" fmla="*/ 150179 h 465760"/>
                <a:gd name="connsiteX29" fmla="*/ 147086 w 465529"/>
                <a:gd name="connsiteY29" fmla="*/ 54492 h 465760"/>
                <a:gd name="connsiteX30" fmla="*/ 147169 w 465529"/>
                <a:gd name="connsiteY30" fmla="*/ 54416 h 465760"/>
                <a:gd name="connsiteX31" fmla="*/ 410955 w 465529"/>
                <a:gd name="connsiteY31" fmla="*/ 54578 h 465760"/>
                <a:gd name="connsiteX32" fmla="*/ 410955 w 465529"/>
                <a:gd name="connsiteY32" fmla="*/ 318522 h 465760"/>
                <a:gd name="connsiteX33" fmla="*/ 308364 w 465529"/>
                <a:gd name="connsiteY33" fmla="*/ 332504 h 465760"/>
                <a:gd name="connsiteX34" fmla="*/ 279036 w 465529"/>
                <a:gd name="connsiteY34" fmla="*/ 332504 h 465760"/>
                <a:gd name="connsiteX35" fmla="*/ 279036 w 465529"/>
                <a:gd name="connsiteY35" fmla="*/ 361831 h 465760"/>
                <a:gd name="connsiteX36" fmla="*/ 308364 w 465529"/>
                <a:gd name="connsiteY36" fmla="*/ 361834 h 465760"/>
                <a:gd name="connsiteX37" fmla="*/ 308364 w 465529"/>
                <a:gd name="connsiteY37" fmla="*/ 332504 h 465760"/>
                <a:gd name="connsiteX38" fmla="*/ 124657 w 465529"/>
                <a:gd name="connsiteY38" fmla="*/ 430094 h 465760"/>
                <a:gd name="connsiteX39" fmla="*/ 124662 w 465529"/>
                <a:gd name="connsiteY39" fmla="*/ 459422 h 465760"/>
                <a:gd name="connsiteX40" fmla="*/ 153990 w 465529"/>
                <a:gd name="connsiteY40" fmla="*/ 459422 h 465760"/>
                <a:gd name="connsiteX41" fmla="*/ 153990 w 465529"/>
                <a:gd name="connsiteY41" fmla="*/ 430094 h 465760"/>
                <a:gd name="connsiteX42" fmla="*/ 124657 w 465529"/>
                <a:gd name="connsiteY42" fmla="*/ 430094 h 465760"/>
                <a:gd name="connsiteX43" fmla="*/ 6748 w 465529"/>
                <a:gd name="connsiteY43" fmla="*/ 312142 h 465760"/>
                <a:gd name="connsiteX44" fmla="*/ 6748 w 465529"/>
                <a:gd name="connsiteY44" fmla="*/ 341468 h 465760"/>
                <a:gd name="connsiteX45" fmla="*/ 36076 w 465529"/>
                <a:gd name="connsiteY45" fmla="*/ 341472 h 465760"/>
                <a:gd name="connsiteX46" fmla="*/ 36076 w 465529"/>
                <a:gd name="connsiteY46" fmla="*/ 312142 h 465760"/>
                <a:gd name="connsiteX47" fmla="*/ 6748 w 465529"/>
                <a:gd name="connsiteY47" fmla="*/ 312142 h 465760"/>
                <a:gd name="connsiteX48" fmla="*/ 248830 w 465529"/>
                <a:gd name="connsiteY48" fmla="*/ 245961 h 465760"/>
                <a:gd name="connsiteX49" fmla="*/ 248830 w 465529"/>
                <a:gd name="connsiteY49" fmla="*/ 216663 h 465760"/>
                <a:gd name="connsiteX50" fmla="*/ 219531 w 465529"/>
                <a:gd name="connsiteY50" fmla="*/ 216661 h 465760"/>
                <a:gd name="connsiteX51" fmla="*/ 6076 w 465529"/>
                <a:gd name="connsiteY51" fmla="*/ 430126 h 465760"/>
                <a:gd name="connsiteX52" fmla="*/ 6076 w 465529"/>
                <a:gd name="connsiteY52" fmla="*/ 459447 h 465760"/>
                <a:gd name="connsiteX53" fmla="*/ 35404 w 465529"/>
                <a:gd name="connsiteY53" fmla="*/ 459447 h 465760"/>
                <a:gd name="connsiteX54" fmla="*/ 248830 w 465529"/>
                <a:gd name="connsiteY54" fmla="*/ 245961 h 465760"/>
                <a:gd name="connsiteX55" fmla="*/ 293651 w 465529"/>
                <a:gd name="connsiteY55" fmla="*/ 201269 h 465760"/>
                <a:gd name="connsiteX56" fmla="*/ 293651 w 465529"/>
                <a:gd name="connsiteY56" fmla="*/ 171938 h 465760"/>
                <a:gd name="connsiteX57" fmla="*/ 264322 w 465529"/>
                <a:gd name="connsiteY57" fmla="*/ 171937 h 465760"/>
                <a:gd name="connsiteX58" fmla="*/ 264322 w 465529"/>
                <a:gd name="connsiteY58" fmla="*/ 201267 h 465760"/>
                <a:gd name="connsiteX59" fmla="*/ 293651 w 465529"/>
                <a:gd name="connsiteY59" fmla="*/ 201270 h 4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65529" h="465760">
                  <a:moveTo>
                    <a:pt x="6617" y="224287"/>
                  </a:moveTo>
                  <a:cubicBezTo>
                    <a:pt x="-1470" y="216184"/>
                    <a:pt x="-1470" y="203056"/>
                    <a:pt x="6617" y="194957"/>
                  </a:cubicBezTo>
                  <a:cubicBezTo>
                    <a:pt x="14718" y="186863"/>
                    <a:pt x="27849" y="186863"/>
                    <a:pt x="35945" y="194956"/>
                  </a:cubicBezTo>
                  <a:cubicBezTo>
                    <a:pt x="44051" y="203058"/>
                    <a:pt x="44046" y="216187"/>
                    <a:pt x="35945" y="224287"/>
                  </a:cubicBezTo>
                  <a:cubicBezTo>
                    <a:pt x="27849" y="232387"/>
                    <a:pt x="14718" y="232389"/>
                    <a:pt x="6617" y="224287"/>
                  </a:cubicBezTo>
                  <a:close/>
                  <a:moveTo>
                    <a:pt x="410956" y="318522"/>
                  </a:moveTo>
                  <a:lnTo>
                    <a:pt x="269790" y="459685"/>
                  </a:lnTo>
                  <a:cubicBezTo>
                    <a:pt x="261688" y="467785"/>
                    <a:pt x="248563" y="467787"/>
                    <a:pt x="240456" y="459685"/>
                  </a:cubicBezTo>
                  <a:cubicBezTo>
                    <a:pt x="232365" y="451586"/>
                    <a:pt x="232370" y="438457"/>
                    <a:pt x="240462" y="430355"/>
                  </a:cubicBezTo>
                  <a:lnTo>
                    <a:pt x="263899" y="406918"/>
                  </a:lnTo>
                  <a:cubicBezTo>
                    <a:pt x="272000" y="398825"/>
                    <a:pt x="272000" y="385690"/>
                    <a:pt x="263899" y="377596"/>
                  </a:cubicBezTo>
                  <a:cubicBezTo>
                    <a:pt x="255797" y="369494"/>
                    <a:pt x="242667" y="369494"/>
                    <a:pt x="234570" y="377596"/>
                  </a:cubicBezTo>
                  <a:lnTo>
                    <a:pt x="198148" y="414014"/>
                  </a:lnTo>
                  <a:cubicBezTo>
                    <a:pt x="190047" y="422117"/>
                    <a:pt x="176912" y="422117"/>
                    <a:pt x="168810" y="414014"/>
                  </a:cubicBezTo>
                  <a:cubicBezTo>
                    <a:pt x="160709" y="405912"/>
                    <a:pt x="160709" y="392776"/>
                    <a:pt x="168810" y="384675"/>
                  </a:cubicBezTo>
                  <a:lnTo>
                    <a:pt x="264722" y="288758"/>
                  </a:lnTo>
                  <a:cubicBezTo>
                    <a:pt x="295681" y="293038"/>
                    <a:pt x="328228" y="283309"/>
                    <a:pt x="351987" y="259560"/>
                  </a:cubicBezTo>
                  <a:cubicBezTo>
                    <a:pt x="392245" y="219302"/>
                    <a:pt x="392245" y="153803"/>
                    <a:pt x="351987" y="113544"/>
                  </a:cubicBezTo>
                  <a:cubicBezTo>
                    <a:pt x="311728" y="73285"/>
                    <a:pt x="246221" y="73284"/>
                    <a:pt x="205972" y="113544"/>
                  </a:cubicBezTo>
                  <a:cubicBezTo>
                    <a:pt x="182223" y="137288"/>
                    <a:pt x="172496" y="169825"/>
                    <a:pt x="176765" y="200776"/>
                  </a:cubicBezTo>
                  <a:lnTo>
                    <a:pt x="80854" y="296696"/>
                  </a:lnTo>
                  <a:cubicBezTo>
                    <a:pt x="72752" y="304789"/>
                    <a:pt x="59622" y="304790"/>
                    <a:pt x="51530" y="296691"/>
                  </a:cubicBezTo>
                  <a:cubicBezTo>
                    <a:pt x="43428" y="288590"/>
                    <a:pt x="43428" y="275462"/>
                    <a:pt x="51530" y="267360"/>
                  </a:cubicBezTo>
                  <a:lnTo>
                    <a:pt x="136239" y="182651"/>
                  </a:lnTo>
                  <a:cubicBezTo>
                    <a:pt x="144341" y="174547"/>
                    <a:pt x="144341" y="161422"/>
                    <a:pt x="136239" y="153320"/>
                  </a:cubicBezTo>
                  <a:cubicBezTo>
                    <a:pt x="128138" y="145219"/>
                    <a:pt x="115012" y="145229"/>
                    <a:pt x="106911" y="153321"/>
                  </a:cubicBezTo>
                  <a:lnTo>
                    <a:pt x="80723" y="179509"/>
                  </a:lnTo>
                  <a:cubicBezTo>
                    <a:pt x="72636" y="187608"/>
                    <a:pt x="59500" y="187607"/>
                    <a:pt x="51404" y="179508"/>
                  </a:cubicBezTo>
                  <a:cubicBezTo>
                    <a:pt x="43302" y="171407"/>
                    <a:pt x="43302" y="158277"/>
                    <a:pt x="51404" y="150179"/>
                  </a:cubicBezTo>
                  <a:lnTo>
                    <a:pt x="147086" y="54492"/>
                  </a:lnTo>
                  <a:cubicBezTo>
                    <a:pt x="147115" y="54460"/>
                    <a:pt x="147150" y="54437"/>
                    <a:pt x="147169" y="54416"/>
                  </a:cubicBezTo>
                  <a:cubicBezTo>
                    <a:pt x="219959" y="-18189"/>
                    <a:pt x="338233" y="-18142"/>
                    <a:pt x="410955" y="54578"/>
                  </a:cubicBezTo>
                  <a:cubicBezTo>
                    <a:pt x="483721" y="127346"/>
                    <a:pt x="483721" y="245758"/>
                    <a:pt x="410955" y="318522"/>
                  </a:cubicBezTo>
                  <a:close/>
                  <a:moveTo>
                    <a:pt x="308364" y="332504"/>
                  </a:moveTo>
                  <a:cubicBezTo>
                    <a:pt x="300263" y="324410"/>
                    <a:pt x="287137" y="324400"/>
                    <a:pt x="279036" y="332504"/>
                  </a:cubicBezTo>
                  <a:cubicBezTo>
                    <a:pt x="270945" y="340603"/>
                    <a:pt x="270945" y="353732"/>
                    <a:pt x="279036" y="361831"/>
                  </a:cubicBezTo>
                  <a:cubicBezTo>
                    <a:pt x="287137" y="369931"/>
                    <a:pt x="300263" y="369935"/>
                    <a:pt x="308364" y="361834"/>
                  </a:cubicBezTo>
                  <a:cubicBezTo>
                    <a:pt x="316470" y="353730"/>
                    <a:pt x="316466" y="340604"/>
                    <a:pt x="308364" y="332504"/>
                  </a:cubicBezTo>
                  <a:close/>
                  <a:moveTo>
                    <a:pt x="124657" y="430094"/>
                  </a:moveTo>
                  <a:cubicBezTo>
                    <a:pt x="116555" y="438195"/>
                    <a:pt x="116555" y="451325"/>
                    <a:pt x="124662" y="459422"/>
                  </a:cubicBezTo>
                  <a:cubicBezTo>
                    <a:pt x="132763" y="467515"/>
                    <a:pt x="145889" y="467514"/>
                    <a:pt x="153990" y="459422"/>
                  </a:cubicBezTo>
                  <a:cubicBezTo>
                    <a:pt x="162087" y="451322"/>
                    <a:pt x="162087" y="438193"/>
                    <a:pt x="153990" y="430094"/>
                  </a:cubicBezTo>
                  <a:cubicBezTo>
                    <a:pt x="145889" y="421992"/>
                    <a:pt x="132763" y="421990"/>
                    <a:pt x="124657" y="430094"/>
                  </a:cubicBezTo>
                  <a:close/>
                  <a:moveTo>
                    <a:pt x="6748" y="312142"/>
                  </a:moveTo>
                  <a:cubicBezTo>
                    <a:pt x="-1354" y="320242"/>
                    <a:pt x="-1354" y="333371"/>
                    <a:pt x="6748" y="341468"/>
                  </a:cubicBezTo>
                  <a:cubicBezTo>
                    <a:pt x="14849" y="349562"/>
                    <a:pt x="27975" y="349566"/>
                    <a:pt x="36076" y="341472"/>
                  </a:cubicBezTo>
                  <a:cubicBezTo>
                    <a:pt x="44168" y="333372"/>
                    <a:pt x="44168" y="320241"/>
                    <a:pt x="36076" y="312142"/>
                  </a:cubicBezTo>
                  <a:cubicBezTo>
                    <a:pt x="27975" y="304041"/>
                    <a:pt x="14849" y="304042"/>
                    <a:pt x="6748" y="312142"/>
                  </a:cubicBezTo>
                  <a:close/>
                  <a:moveTo>
                    <a:pt x="248830" y="245961"/>
                  </a:moveTo>
                  <a:cubicBezTo>
                    <a:pt x="256922" y="237869"/>
                    <a:pt x="256922" y="224755"/>
                    <a:pt x="248830" y="216663"/>
                  </a:cubicBezTo>
                  <a:cubicBezTo>
                    <a:pt x="240739" y="208578"/>
                    <a:pt x="227623" y="208577"/>
                    <a:pt x="219531" y="216661"/>
                  </a:cubicBezTo>
                  <a:lnTo>
                    <a:pt x="6076" y="430126"/>
                  </a:lnTo>
                  <a:cubicBezTo>
                    <a:pt x="-2025" y="438217"/>
                    <a:pt x="-2025" y="451354"/>
                    <a:pt x="6076" y="459447"/>
                  </a:cubicBezTo>
                  <a:cubicBezTo>
                    <a:pt x="14178" y="467548"/>
                    <a:pt x="27303" y="467548"/>
                    <a:pt x="35404" y="459447"/>
                  </a:cubicBezTo>
                  <a:lnTo>
                    <a:pt x="248830" y="245961"/>
                  </a:lnTo>
                  <a:close/>
                  <a:moveTo>
                    <a:pt x="293651" y="201269"/>
                  </a:moveTo>
                  <a:cubicBezTo>
                    <a:pt x="301747" y="193165"/>
                    <a:pt x="301742" y="180040"/>
                    <a:pt x="293651" y="171938"/>
                  </a:cubicBezTo>
                  <a:cubicBezTo>
                    <a:pt x="285554" y="163844"/>
                    <a:pt x="272423" y="163844"/>
                    <a:pt x="264322" y="171937"/>
                  </a:cubicBezTo>
                  <a:cubicBezTo>
                    <a:pt x="256221" y="180037"/>
                    <a:pt x="256221" y="193168"/>
                    <a:pt x="264322" y="201267"/>
                  </a:cubicBezTo>
                  <a:cubicBezTo>
                    <a:pt x="272424" y="209371"/>
                    <a:pt x="285554" y="209369"/>
                    <a:pt x="293651" y="201270"/>
                  </a:cubicBez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B32DBC-618A-914D-8D21-3BF723A9C705}"/>
              </a:ext>
            </a:extLst>
          </p:cNvPr>
          <p:cNvCxnSpPr>
            <a:cxnSpLocks/>
          </p:cNvCxnSpPr>
          <p:nvPr/>
        </p:nvCxnSpPr>
        <p:spPr>
          <a:xfrm>
            <a:off x="3106538" y="12675022"/>
            <a:ext cx="0" cy="276772"/>
          </a:xfrm>
          <a:prstGeom prst="line">
            <a:avLst/>
          </a:prstGeom>
          <a:ln w="3175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406A298-08FC-7DE2-4E86-2B3D506249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9322" y="12640278"/>
            <a:ext cx="4176713" cy="410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1339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E8D1-4982-B1A2-6715-FA27D982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06" y="3419475"/>
            <a:ext cx="21509007" cy="57054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0E1A-A418-87A5-294F-0904E8384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306" y="9178925"/>
            <a:ext cx="21509007" cy="30003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Graphic 33">
            <a:extLst>
              <a:ext uri="{FF2B5EF4-FFF2-40B4-BE49-F238E27FC236}">
                <a16:creationId xmlns:a16="http://schemas.microsoft.com/office/drawing/2014/main" id="{74E90D4F-3F1B-DEE7-423A-2FDAC20D324A}"/>
              </a:ext>
            </a:extLst>
          </p:cNvPr>
          <p:cNvGrpSpPr/>
          <p:nvPr userDrawn="1"/>
        </p:nvGrpSpPr>
        <p:grpSpPr>
          <a:xfrm>
            <a:off x="1184306" y="12617125"/>
            <a:ext cx="1659976" cy="383379"/>
            <a:chOff x="914400" y="1523999"/>
            <a:chExt cx="2016803" cy="465760"/>
          </a:xfrm>
          <a:solidFill>
            <a:schemeClr val="tx2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CEB9C03-C9BC-C9B7-84F4-78BCBF35672C}"/>
                </a:ext>
              </a:extLst>
            </p:cNvPr>
            <p:cNvSpPr/>
            <p:nvPr/>
          </p:nvSpPr>
          <p:spPr>
            <a:xfrm>
              <a:off x="2775229" y="1715843"/>
              <a:ext cx="155974" cy="214245"/>
            </a:xfrm>
            <a:custGeom>
              <a:avLst/>
              <a:gdLst>
                <a:gd name="connsiteX0" fmla="*/ 58114 w 155974"/>
                <a:gd name="connsiteY0" fmla="*/ 148510 h 214245"/>
                <a:gd name="connsiteX1" fmla="*/ 0 w 155974"/>
                <a:gd name="connsiteY1" fmla="*/ 0 h 214245"/>
                <a:gd name="connsiteX2" fmla="*/ 42882 w 155974"/>
                <a:gd name="connsiteY2" fmla="*/ 0 h 214245"/>
                <a:gd name="connsiteX3" fmla="*/ 77990 w 155974"/>
                <a:gd name="connsiteY3" fmla="*/ 99502 h 214245"/>
                <a:gd name="connsiteX4" fmla="*/ 113249 w 155974"/>
                <a:gd name="connsiteY4" fmla="*/ 0 h 214245"/>
                <a:gd name="connsiteX5" fmla="*/ 155975 w 155974"/>
                <a:gd name="connsiteY5" fmla="*/ 0 h 214245"/>
                <a:gd name="connsiteX6" fmla="*/ 96368 w 155974"/>
                <a:gd name="connsiteY6" fmla="*/ 159121 h 214245"/>
                <a:gd name="connsiteX7" fmla="*/ 38244 w 155974"/>
                <a:gd name="connsiteY7" fmla="*/ 214245 h 214245"/>
                <a:gd name="connsiteX8" fmla="*/ 24948 w 155974"/>
                <a:gd name="connsiteY8" fmla="*/ 213056 h 214245"/>
                <a:gd name="connsiteX9" fmla="*/ 15242 w 155974"/>
                <a:gd name="connsiteY9" fmla="*/ 210666 h 214245"/>
                <a:gd name="connsiteX10" fmla="*/ 12252 w 155974"/>
                <a:gd name="connsiteY10" fmla="*/ 209614 h 214245"/>
                <a:gd name="connsiteX11" fmla="*/ 12252 w 155974"/>
                <a:gd name="connsiteY11" fmla="*/ 173015 h 214245"/>
                <a:gd name="connsiteX12" fmla="*/ 27484 w 155974"/>
                <a:gd name="connsiteY12" fmla="*/ 176005 h 214245"/>
                <a:gd name="connsiteX13" fmla="*/ 53481 w 155974"/>
                <a:gd name="connsiteY13" fmla="*/ 159121 h 214245"/>
                <a:gd name="connsiteX14" fmla="*/ 58114 w 155974"/>
                <a:gd name="connsiteY14" fmla="*/ 148511 h 2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974" h="214245">
                  <a:moveTo>
                    <a:pt x="58114" y="148510"/>
                  </a:moveTo>
                  <a:lnTo>
                    <a:pt x="0" y="0"/>
                  </a:lnTo>
                  <a:lnTo>
                    <a:pt x="42882" y="0"/>
                  </a:lnTo>
                  <a:lnTo>
                    <a:pt x="77990" y="99502"/>
                  </a:lnTo>
                  <a:lnTo>
                    <a:pt x="113249" y="0"/>
                  </a:lnTo>
                  <a:lnTo>
                    <a:pt x="155975" y="0"/>
                  </a:lnTo>
                  <a:lnTo>
                    <a:pt x="96368" y="159121"/>
                  </a:lnTo>
                  <a:cubicBezTo>
                    <a:pt x="82714" y="195867"/>
                    <a:pt x="63348" y="214245"/>
                    <a:pt x="38244" y="214245"/>
                  </a:cubicBezTo>
                  <a:cubicBezTo>
                    <a:pt x="33766" y="214245"/>
                    <a:pt x="29339" y="213845"/>
                    <a:pt x="24948" y="213056"/>
                  </a:cubicBezTo>
                  <a:cubicBezTo>
                    <a:pt x="20566" y="212256"/>
                    <a:pt x="17324" y="211456"/>
                    <a:pt x="15242" y="210666"/>
                  </a:cubicBezTo>
                  <a:lnTo>
                    <a:pt x="12252" y="209614"/>
                  </a:lnTo>
                  <a:lnTo>
                    <a:pt x="12252" y="173015"/>
                  </a:lnTo>
                  <a:cubicBezTo>
                    <a:pt x="16336" y="175005"/>
                    <a:pt x="21408" y="176005"/>
                    <a:pt x="27484" y="176005"/>
                  </a:cubicBezTo>
                  <a:cubicBezTo>
                    <a:pt x="39938" y="176005"/>
                    <a:pt x="48600" y="170373"/>
                    <a:pt x="53481" y="159121"/>
                  </a:cubicBezTo>
                  <a:lnTo>
                    <a:pt x="58114" y="148511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8DC64E3-949F-8FF6-3BB6-D2D775EBF448}"/>
                </a:ext>
              </a:extLst>
            </p:cNvPr>
            <p:cNvSpPr/>
            <p:nvPr/>
          </p:nvSpPr>
          <p:spPr>
            <a:xfrm>
              <a:off x="1521634" y="1647118"/>
              <a:ext cx="232623" cy="223360"/>
            </a:xfrm>
            <a:custGeom>
              <a:avLst/>
              <a:gdLst>
                <a:gd name="connsiteX0" fmla="*/ 33691 w 232623"/>
                <a:gd name="connsiteY0" fmla="*/ 32725 h 223360"/>
                <a:gd name="connsiteX1" fmla="*/ 116309 w 232623"/>
                <a:gd name="connsiteY1" fmla="*/ 0 h 223360"/>
                <a:gd name="connsiteX2" fmla="*/ 198928 w 232623"/>
                <a:gd name="connsiteY2" fmla="*/ 32725 h 223360"/>
                <a:gd name="connsiteX3" fmla="*/ 232623 w 232623"/>
                <a:gd name="connsiteY3" fmla="*/ 111606 h 223360"/>
                <a:gd name="connsiteX4" fmla="*/ 198928 w 232623"/>
                <a:gd name="connsiteY4" fmla="*/ 190572 h 223360"/>
                <a:gd name="connsiteX5" fmla="*/ 116309 w 232623"/>
                <a:gd name="connsiteY5" fmla="*/ 223360 h 223360"/>
                <a:gd name="connsiteX6" fmla="*/ 33691 w 232623"/>
                <a:gd name="connsiteY6" fmla="*/ 190572 h 223360"/>
                <a:gd name="connsiteX7" fmla="*/ 0 w 232623"/>
                <a:gd name="connsiteY7" fmla="*/ 111606 h 223360"/>
                <a:gd name="connsiteX8" fmla="*/ 33691 w 232623"/>
                <a:gd name="connsiteY8" fmla="*/ 32725 h 223360"/>
                <a:gd name="connsiteX9" fmla="*/ 67533 w 232623"/>
                <a:gd name="connsiteY9" fmla="*/ 161657 h 223360"/>
                <a:gd name="connsiteX10" fmla="*/ 116309 w 232623"/>
                <a:gd name="connsiteY10" fmla="*/ 181973 h 223360"/>
                <a:gd name="connsiteX11" fmla="*/ 165086 w 232623"/>
                <a:gd name="connsiteY11" fmla="*/ 161657 h 223360"/>
                <a:gd name="connsiteX12" fmla="*/ 185107 w 232623"/>
                <a:gd name="connsiteY12" fmla="*/ 111681 h 223360"/>
                <a:gd name="connsiteX13" fmla="*/ 165086 w 232623"/>
                <a:gd name="connsiteY13" fmla="*/ 61630 h 223360"/>
                <a:gd name="connsiteX14" fmla="*/ 116309 w 232623"/>
                <a:gd name="connsiteY14" fmla="*/ 41241 h 223360"/>
                <a:gd name="connsiteX15" fmla="*/ 67533 w 232623"/>
                <a:gd name="connsiteY15" fmla="*/ 61630 h 223360"/>
                <a:gd name="connsiteX16" fmla="*/ 47511 w 232623"/>
                <a:gd name="connsiteY16" fmla="*/ 111681 h 223360"/>
                <a:gd name="connsiteX17" fmla="*/ 67533 w 232623"/>
                <a:gd name="connsiteY17" fmla="*/ 161657 h 2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623" h="223360">
                  <a:moveTo>
                    <a:pt x="33691" y="32725"/>
                  </a:moveTo>
                  <a:cubicBezTo>
                    <a:pt x="56153" y="10915"/>
                    <a:pt x="83687" y="0"/>
                    <a:pt x="116309" y="0"/>
                  </a:cubicBezTo>
                  <a:cubicBezTo>
                    <a:pt x="148931" y="0"/>
                    <a:pt x="176475" y="10915"/>
                    <a:pt x="198928" y="32725"/>
                  </a:cubicBezTo>
                  <a:cubicBezTo>
                    <a:pt x="221390" y="54535"/>
                    <a:pt x="232623" y="80828"/>
                    <a:pt x="232623" y="111606"/>
                  </a:cubicBezTo>
                  <a:cubicBezTo>
                    <a:pt x="232623" y="142384"/>
                    <a:pt x="221390" y="168710"/>
                    <a:pt x="198928" y="190572"/>
                  </a:cubicBezTo>
                  <a:cubicBezTo>
                    <a:pt x="176475" y="212424"/>
                    <a:pt x="148931" y="223360"/>
                    <a:pt x="116309" y="223360"/>
                  </a:cubicBezTo>
                  <a:cubicBezTo>
                    <a:pt x="83687" y="223360"/>
                    <a:pt x="56153" y="212423"/>
                    <a:pt x="33691" y="190572"/>
                  </a:cubicBezTo>
                  <a:cubicBezTo>
                    <a:pt x="11229" y="168710"/>
                    <a:pt x="0" y="142384"/>
                    <a:pt x="0" y="111606"/>
                  </a:cubicBezTo>
                  <a:cubicBezTo>
                    <a:pt x="0" y="80828"/>
                    <a:pt x="11229" y="54535"/>
                    <a:pt x="33691" y="32725"/>
                  </a:cubicBezTo>
                  <a:moveTo>
                    <a:pt x="67533" y="161657"/>
                  </a:moveTo>
                  <a:cubicBezTo>
                    <a:pt x="80879" y="175204"/>
                    <a:pt x="97144" y="181973"/>
                    <a:pt x="116309" y="181973"/>
                  </a:cubicBezTo>
                  <a:cubicBezTo>
                    <a:pt x="135489" y="181973"/>
                    <a:pt x="151739" y="175204"/>
                    <a:pt x="165086" y="161657"/>
                  </a:cubicBezTo>
                  <a:cubicBezTo>
                    <a:pt x="178442" y="148111"/>
                    <a:pt x="185107" y="131448"/>
                    <a:pt x="185107" y="111681"/>
                  </a:cubicBezTo>
                  <a:cubicBezTo>
                    <a:pt x="185107" y="91913"/>
                    <a:pt x="178442" y="75229"/>
                    <a:pt x="165086" y="61630"/>
                  </a:cubicBezTo>
                  <a:cubicBezTo>
                    <a:pt x="151739" y="48040"/>
                    <a:pt x="135489" y="41241"/>
                    <a:pt x="116309" y="41241"/>
                  </a:cubicBezTo>
                  <a:cubicBezTo>
                    <a:pt x="97144" y="41241"/>
                    <a:pt x="80879" y="48040"/>
                    <a:pt x="67533" y="61630"/>
                  </a:cubicBezTo>
                  <a:cubicBezTo>
                    <a:pt x="54187" y="75229"/>
                    <a:pt x="47511" y="91913"/>
                    <a:pt x="47511" y="111681"/>
                  </a:cubicBezTo>
                  <a:cubicBezTo>
                    <a:pt x="47511" y="131448"/>
                    <a:pt x="54187" y="148111"/>
                    <a:pt x="67533" y="161657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59C80B0-CE42-65EF-6A8F-A7E60A24AFCB}"/>
                </a:ext>
              </a:extLst>
            </p:cNvPr>
            <p:cNvSpPr/>
            <p:nvPr/>
          </p:nvSpPr>
          <p:spPr>
            <a:xfrm>
              <a:off x="1788936" y="1714350"/>
              <a:ext cx="90241" cy="151500"/>
            </a:xfrm>
            <a:custGeom>
              <a:avLst/>
              <a:gdLst>
                <a:gd name="connsiteX0" fmla="*/ 90242 w 90241"/>
                <a:gd name="connsiteY0" fmla="*/ 41388 h 151500"/>
                <a:gd name="connsiteX1" fmla="*/ 76492 w 90241"/>
                <a:gd name="connsiteY1" fmla="*/ 39746 h 151500"/>
                <a:gd name="connsiteX2" fmla="*/ 50723 w 90241"/>
                <a:gd name="connsiteY2" fmla="*/ 50051 h 151500"/>
                <a:gd name="connsiteX3" fmla="*/ 41229 w 90241"/>
                <a:gd name="connsiteY3" fmla="*/ 79640 h 151500"/>
                <a:gd name="connsiteX4" fmla="*/ 41229 w 90241"/>
                <a:gd name="connsiteY4" fmla="*/ 151500 h 151500"/>
                <a:gd name="connsiteX5" fmla="*/ 0 w 90241"/>
                <a:gd name="connsiteY5" fmla="*/ 151500 h 151500"/>
                <a:gd name="connsiteX6" fmla="*/ 0 w 90241"/>
                <a:gd name="connsiteY6" fmla="*/ 1495 h 151500"/>
                <a:gd name="connsiteX7" fmla="*/ 41229 w 90241"/>
                <a:gd name="connsiteY7" fmla="*/ 1495 h 151500"/>
                <a:gd name="connsiteX8" fmla="*/ 41229 w 90241"/>
                <a:gd name="connsiteY8" fmla="*/ 19873 h 151500"/>
                <a:gd name="connsiteX9" fmla="*/ 46316 w 90241"/>
                <a:gd name="connsiteY9" fmla="*/ 14421 h 151500"/>
                <a:gd name="connsiteX10" fmla="*/ 60736 w 90241"/>
                <a:gd name="connsiteY10" fmla="*/ 5537 h 151500"/>
                <a:gd name="connsiteX11" fmla="*/ 84111 w 90241"/>
                <a:gd name="connsiteY11" fmla="*/ 0 h 151500"/>
                <a:gd name="connsiteX12" fmla="*/ 90237 w 90241"/>
                <a:gd name="connsiteY12" fmla="*/ 0 h 151500"/>
                <a:gd name="connsiteX13" fmla="*/ 90237 w 90241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41" h="151500">
                  <a:moveTo>
                    <a:pt x="90242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42" y="39746"/>
                    <a:pt x="57050" y="43178"/>
                    <a:pt x="50723" y="50051"/>
                  </a:cubicBezTo>
                  <a:cubicBezTo>
                    <a:pt x="44400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9" y="18483"/>
                    <a:pt x="44123" y="16663"/>
                    <a:pt x="46316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C9F6A9-CF79-BBCD-37A8-A670017B0052}"/>
                </a:ext>
              </a:extLst>
            </p:cNvPr>
            <p:cNvSpPr/>
            <p:nvPr/>
          </p:nvSpPr>
          <p:spPr>
            <a:xfrm>
              <a:off x="1894990" y="1712862"/>
              <a:ext cx="142371" cy="155973"/>
            </a:xfrm>
            <a:custGeom>
              <a:avLst/>
              <a:gdLst>
                <a:gd name="connsiteX0" fmla="*/ 24050 w 142371"/>
                <a:gd name="connsiteY0" fmla="*/ 23378 h 155973"/>
                <a:gd name="connsiteX1" fmla="*/ 81121 w 142371"/>
                <a:gd name="connsiteY1" fmla="*/ 0 h 155973"/>
                <a:gd name="connsiteX2" fmla="*/ 103311 w 142371"/>
                <a:gd name="connsiteY2" fmla="*/ 3210 h 155973"/>
                <a:gd name="connsiteX3" fmla="*/ 120565 w 142371"/>
                <a:gd name="connsiteY3" fmla="*/ 10831 h 155973"/>
                <a:gd name="connsiteX4" fmla="*/ 132519 w 142371"/>
                <a:gd name="connsiteY4" fmla="*/ 19715 h 155973"/>
                <a:gd name="connsiteX5" fmla="*/ 140133 w 142371"/>
                <a:gd name="connsiteY5" fmla="*/ 27483 h 155973"/>
                <a:gd name="connsiteX6" fmla="*/ 142371 w 142371"/>
                <a:gd name="connsiteY6" fmla="*/ 30631 h 155973"/>
                <a:gd name="connsiteX7" fmla="*/ 116385 w 142371"/>
                <a:gd name="connsiteY7" fmla="*/ 56619 h 155973"/>
                <a:gd name="connsiteX8" fmla="*/ 112427 w 142371"/>
                <a:gd name="connsiteY8" fmla="*/ 51093 h 155973"/>
                <a:gd name="connsiteX9" fmla="*/ 100467 w 142371"/>
                <a:gd name="connsiteY9" fmla="*/ 42199 h 155973"/>
                <a:gd name="connsiteX10" fmla="*/ 81121 w 142371"/>
                <a:gd name="connsiteY10" fmla="*/ 36746 h 155973"/>
                <a:gd name="connsiteX11" fmla="*/ 53113 w 142371"/>
                <a:gd name="connsiteY11" fmla="*/ 48851 h 155973"/>
                <a:gd name="connsiteX12" fmla="*/ 41375 w 142371"/>
                <a:gd name="connsiteY12" fmla="*/ 78060 h 155973"/>
                <a:gd name="connsiteX13" fmla="*/ 53188 w 142371"/>
                <a:gd name="connsiteY13" fmla="*/ 107270 h 155973"/>
                <a:gd name="connsiteX14" fmla="*/ 81121 w 142371"/>
                <a:gd name="connsiteY14" fmla="*/ 119375 h 155973"/>
                <a:gd name="connsiteX15" fmla="*/ 100467 w 142371"/>
                <a:gd name="connsiteY15" fmla="*/ 114438 h 155973"/>
                <a:gd name="connsiteX16" fmla="*/ 113839 w 142371"/>
                <a:gd name="connsiteY16" fmla="*/ 104575 h 155973"/>
                <a:gd name="connsiteX17" fmla="*/ 117877 w 142371"/>
                <a:gd name="connsiteY17" fmla="*/ 99502 h 155973"/>
                <a:gd name="connsiteX18" fmla="*/ 142371 w 142371"/>
                <a:gd name="connsiteY18" fmla="*/ 125491 h 155973"/>
                <a:gd name="connsiteX19" fmla="*/ 139911 w 142371"/>
                <a:gd name="connsiteY19" fmla="*/ 128859 h 155973"/>
                <a:gd name="connsiteX20" fmla="*/ 132665 w 142371"/>
                <a:gd name="connsiteY20" fmla="*/ 136174 h 155973"/>
                <a:gd name="connsiteX21" fmla="*/ 120413 w 142371"/>
                <a:gd name="connsiteY21" fmla="*/ 145290 h 155973"/>
                <a:gd name="connsiteX22" fmla="*/ 103311 w 142371"/>
                <a:gd name="connsiteY22" fmla="*/ 152616 h 155973"/>
                <a:gd name="connsiteX23" fmla="*/ 81121 w 142371"/>
                <a:gd name="connsiteY23" fmla="*/ 155974 h 155973"/>
                <a:gd name="connsiteX24" fmla="*/ 24050 w 142371"/>
                <a:gd name="connsiteY24" fmla="*/ 132595 h 155973"/>
                <a:gd name="connsiteX25" fmla="*/ 0 w 142371"/>
                <a:gd name="connsiteY25" fmla="*/ 77987 h 155973"/>
                <a:gd name="connsiteX26" fmla="*/ 24050 w 142371"/>
                <a:gd name="connsiteY26" fmla="*/ 23378 h 15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371" h="155973">
                  <a:moveTo>
                    <a:pt x="24050" y="23378"/>
                  </a:moveTo>
                  <a:cubicBezTo>
                    <a:pt x="40079" y="7789"/>
                    <a:pt x="59113" y="0"/>
                    <a:pt x="81121" y="0"/>
                  </a:cubicBezTo>
                  <a:cubicBezTo>
                    <a:pt x="88891" y="0"/>
                    <a:pt x="96287" y="1073"/>
                    <a:pt x="103311" y="3210"/>
                  </a:cubicBezTo>
                  <a:cubicBezTo>
                    <a:pt x="110329" y="5347"/>
                    <a:pt x="116077" y="7894"/>
                    <a:pt x="120565" y="10831"/>
                  </a:cubicBezTo>
                  <a:cubicBezTo>
                    <a:pt x="125047" y="13768"/>
                    <a:pt x="129035" y="16726"/>
                    <a:pt x="132519" y="19715"/>
                  </a:cubicBezTo>
                  <a:cubicBezTo>
                    <a:pt x="136003" y="22705"/>
                    <a:pt x="138539" y="25294"/>
                    <a:pt x="140133" y="27483"/>
                  </a:cubicBezTo>
                  <a:lnTo>
                    <a:pt x="142371" y="30631"/>
                  </a:lnTo>
                  <a:lnTo>
                    <a:pt x="116385" y="56619"/>
                  </a:lnTo>
                  <a:cubicBezTo>
                    <a:pt x="115583" y="55230"/>
                    <a:pt x="114267" y="53388"/>
                    <a:pt x="112427" y="51093"/>
                  </a:cubicBezTo>
                  <a:cubicBezTo>
                    <a:pt x="110586" y="48799"/>
                    <a:pt x="106593" y="45841"/>
                    <a:pt x="100467" y="42199"/>
                  </a:cubicBezTo>
                  <a:cubicBezTo>
                    <a:pt x="94341" y="38567"/>
                    <a:pt x="87892" y="36746"/>
                    <a:pt x="81121" y="36746"/>
                  </a:cubicBezTo>
                  <a:cubicBezTo>
                    <a:pt x="70260" y="36746"/>
                    <a:pt x="60923" y="40788"/>
                    <a:pt x="53113" y="48851"/>
                  </a:cubicBezTo>
                  <a:cubicBezTo>
                    <a:pt x="45292" y="56924"/>
                    <a:pt x="41375" y="66661"/>
                    <a:pt x="41375" y="78060"/>
                  </a:cubicBezTo>
                  <a:cubicBezTo>
                    <a:pt x="41375" y="89460"/>
                    <a:pt x="45313" y="99197"/>
                    <a:pt x="53188" y="107270"/>
                  </a:cubicBezTo>
                  <a:cubicBezTo>
                    <a:pt x="61049" y="115332"/>
                    <a:pt x="70366" y="119375"/>
                    <a:pt x="81121" y="119375"/>
                  </a:cubicBezTo>
                  <a:cubicBezTo>
                    <a:pt x="87892" y="119375"/>
                    <a:pt x="94341" y="117722"/>
                    <a:pt x="100467" y="114438"/>
                  </a:cubicBezTo>
                  <a:cubicBezTo>
                    <a:pt x="106593" y="111154"/>
                    <a:pt x="111055" y="107870"/>
                    <a:pt x="113839" y="104575"/>
                  </a:cubicBezTo>
                  <a:lnTo>
                    <a:pt x="117877" y="99502"/>
                  </a:lnTo>
                  <a:lnTo>
                    <a:pt x="142371" y="125491"/>
                  </a:lnTo>
                  <a:cubicBezTo>
                    <a:pt x="141781" y="126291"/>
                    <a:pt x="140949" y="127417"/>
                    <a:pt x="139911" y="128859"/>
                  </a:cubicBezTo>
                  <a:cubicBezTo>
                    <a:pt x="138867" y="130301"/>
                    <a:pt x="136447" y="132743"/>
                    <a:pt x="132665" y="136174"/>
                  </a:cubicBezTo>
                  <a:cubicBezTo>
                    <a:pt x="128879" y="139616"/>
                    <a:pt x="124795" y="142648"/>
                    <a:pt x="120413" y="145290"/>
                  </a:cubicBezTo>
                  <a:cubicBezTo>
                    <a:pt x="116037" y="147932"/>
                    <a:pt x="110329" y="150373"/>
                    <a:pt x="103311" y="152616"/>
                  </a:cubicBezTo>
                  <a:cubicBezTo>
                    <a:pt x="96287" y="154847"/>
                    <a:pt x="88891" y="155974"/>
                    <a:pt x="81121" y="155974"/>
                  </a:cubicBezTo>
                  <a:cubicBezTo>
                    <a:pt x="59113" y="155974"/>
                    <a:pt x="40084" y="148184"/>
                    <a:pt x="24050" y="132595"/>
                  </a:cubicBezTo>
                  <a:cubicBezTo>
                    <a:pt x="8017" y="117006"/>
                    <a:pt x="0" y="98807"/>
                    <a:pt x="0" y="77987"/>
                  </a:cubicBezTo>
                  <a:cubicBezTo>
                    <a:pt x="0" y="57166"/>
                    <a:pt x="8017" y="38967"/>
                    <a:pt x="24050" y="23378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7955C87-DDD0-C385-B896-7DFE1DC1C758}"/>
                </a:ext>
              </a:extLst>
            </p:cNvPr>
            <p:cNvSpPr/>
            <p:nvPr/>
          </p:nvSpPr>
          <p:spPr>
            <a:xfrm>
              <a:off x="2063973" y="1651606"/>
              <a:ext cx="142240" cy="214244"/>
            </a:xfrm>
            <a:custGeom>
              <a:avLst/>
              <a:gdLst>
                <a:gd name="connsiteX0" fmla="*/ 41390 w 142240"/>
                <a:gd name="connsiteY0" fmla="*/ 82618 h 214244"/>
                <a:gd name="connsiteX1" fmla="*/ 46402 w 142240"/>
                <a:gd name="connsiteY1" fmla="*/ 76713 h 214244"/>
                <a:gd name="connsiteX2" fmla="*/ 60736 w 142240"/>
                <a:gd name="connsiteY2" fmla="*/ 67229 h 214244"/>
                <a:gd name="connsiteX3" fmla="*/ 84116 w 142240"/>
                <a:gd name="connsiteY3" fmla="*/ 61250 h 214244"/>
                <a:gd name="connsiteX4" fmla="*/ 126030 w 142240"/>
                <a:gd name="connsiteY4" fmla="*/ 79028 h 214244"/>
                <a:gd name="connsiteX5" fmla="*/ 142240 w 142240"/>
                <a:gd name="connsiteY5" fmla="*/ 126995 h 214244"/>
                <a:gd name="connsiteX6" fmla="*/ 142240 w 142240"/>
                <a:gd name="connsiteY6" fmla="*/ 214244 h 214244"/>
                <a:gd name="connsiteX7" fmla="*/ 100997 w 142240"/>
                <a:gd name="connsiteY7" fmla="*/ 214244 h 214244"/>
                <a:gd name="connsiteX8" fmla="*/ 100997 w 142240"/>
                <a:gd name="connsiteY8" fmla="*/ 131626 h 214244"/>
                <a:gd name="connsiteX9" fmla="*/ 92864 w 142240"/>
                <a:gd name="connsiteY9" fmla="*/ 109437 h 214244"/>
                <a:gd name="connsiteX10" fmla="*/ 71874 w 142240"/>
                <a:gd name="connsiteY10" fmla="*/ 100996 h 214244"/>
                <a:gd name="connsiteX11" fmla="*/ 49598 w 142240"/>
                <a:gd name="connsiteY11" fmla="*/ 110185 h 214244"/>
                <a:gd name="connsiteX12" fmla="*/ 41390 w 142240"/>
                <a:gd name="connsiteY12" fmla="*/ 136257 h 214244"/>
                <a:gd name="connsiteX13" fmla="*/ 41390 w 142240"/>
                <a:gd name="connsiteY13" fmla="*/ 214244 h 214244"/>
                <a:gd name="connsiteX14" fmla="*/ 0 w 142240"/>
                <a:gd name="connsiteY14" fmla="*/ 214244 h 214244"/>
                <a:gd name="connsiteX15" fmla="*/ 0 w 142240"/>
                <a:gd name="connsiteY15" fmla="*/ 0 h 214244"/>
                <a:gd name="connsiteX16" fmla="*/ 41390 w 142240"/>
                <a:gd name="connsiteY16" fmla="*/ 0 h 214244"/>
                <a:gd name="connsiteX17" fmla="*/ 41390 w 142240"/>
                <a:gd name="connsiteY17" fmla="*/ 82618 h 2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240" h="214244">
                  <a:moveTo>
                    <a:pt x="41390" y="82618"/>
                  </a:moveTo>
                  <a:cubicBezTo>
                    <a:pt x="42590" y="81029"/>
                    <a:pt x="44254" y="79060"/>
                    <a:pt x="46402" y="76713"/>
                  </a:cubicBezTo>
                  <a:cubicBezTo>
                    <a:pt x="48534" y="74376"/>
                    <a:pt x="53314" y="71208"/>
                    <a:pt x="60736" y="67229"/>
                  </a:cubicBezTo>
                  <a:cubicBezTo>
                    <a:pt x="68158" y="63250"/>
                    <a:pt x="75948" y="61250"/>
                    <a:pt x="84116" y="61250"/>
                  </a:cubicBezTo>
                  <a:cubicBezTo>
                    <a:pt x="101249" y="61250"/>
                    <a:pt x="115220" y="67176"/>
                    <a:pt x="126030" y="79028"/>
                  </a:cubicBezTo>
                  <a:cubicBezTo>
                    <a:pt x="136830" y="90880"/>
                    <a:pt x="142240" y="106869"/>
                    <a:pt x="142240" y="126995"/>
                  </a:cubicBezTo>
                  <a:lnTo>
                    <a:pt x="142240" y="214244"/>
                  </a:lnTo>
                  <a:lnTo>
                    <a:pt x="100997" y="214244"/>
                  </a:lnTo>
                  <a:lnTo>
                    <a:pt x="100997" y="131626"/>
                  </a:lnTo>
                  <a:cubicBezTo>
                    <a:pt x="100997" y="122458"/>
                    <a:pt x="98284" y="115058"/>
                    <a:pt x="92864" y="109437"/>
                  </a:cubicBezTo>
                  <a:cubicBezTo>
                    <a:pt x="87429" y="103806"/>
                    <a:pt x="80430" y="100996"/>
                    <a:pt x="71874" y="100996"/>
                  </a:cubicBezTo>
                  <a:cubicBezTo>
                    <a:pt x="62506" y="100996"/>
                    <a:pt x="55084" y="104059"/>
                    <a:pt x="49598" y="110185"/>
                  </a:cubicBezTo>
                  <a:cubicBezTo>
                    <a:pt x="44128" y="116311"/>
                    <a:pt x="41390" y="124994"/>
                    <a:pt x="41390" y="136257"/>
                  </a:cubicBezTo>
                  <a:lnTo>
                    <a:pt x="41390" y="214244"/>
                  </a:lnTo>
                  <a:lnTo>
                    <a:pt x="0" y="214244"/>
                  </a:lnTo>
                  <a:lnTo>
                    <a:pt x="0" y="0"/>
                  </a:lnTo>
                  <a:lnTo>
                    <a:pt x="41390" y="0"/>
                  </a:lnTo>
                  <a:lnTo>
                    <a:pt x="41390" y="8261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BA5A211-807B-85F8-693B-1AD3BC3E7DFC}"/>
                </a:ext>
              </a:extLst>
            </p:cNvPr>
            <p:cNvSpPr/>
            <p:nvPr/>
          </p:nvSpPr>
          <p:spPr>
            <a:xfrm>
              <a:off x="2233425" y="1712854"/>
              <a:ext cx="152984" cy="155984"/>
            </a:xfrm>
            <a:custGeom>
              <a:avLst/>
              <a:gdLst>
                <a:gd name="connsiteX0" fmla="*/ 42872 w 152984"/>
                <a:gd name="connsiteY0" fmla="*/ 91735 h 155984"/>
                <a:gd name="connsiteX1" fmla="*/ 55870 w 152984"/>
                <a:gd name="connsiteY1" fmla="*/ 112429 h 155984"/>
                <a:gd name="connsiteX2" fmla="*/ 82618 w 152984"/>
                <a:gd name="connsiteY2" fmla="*/ 120871 h 155984"/>
                <a:gd name="connsiteX3" fmla="*/ 104208 w 152984"/>
                <a:gd name="connsiteY3" fmla="*/ 116313 h 155984"/>
                <a:gd name="connsiteX4" fmla="*/ 118175 w 152984"/>
                <a:gd name="connsiteY4" fmla="*/ 107124 h 155984"/>
                <a:gd name="connsiteX5" fmla="*/ 122511 w 152984"/>
                <a:gd name="connsiteY5" fmla="*/ 102492 h 155984"/>
                <a:gd name="connsiteX6" fmla="*/ 143869 w 152984"/>
                <a:gd name="connsiteY6" fmla="*/ 129986 h 155984"/>
                <a:gd name="connsiteX7" fmla="*/ 141111 w 152984"/>
                <a:gd name="connsiteY7" fmla="*/ 132744 h 155984"/>
                <a:gd name="connsiteX8" fmla="*/ 133114 w 152984"/>
                <a:gd name="connsiteY8" fmla="*/ 139101 h 155984"/>
                <a:gd name="connsiteX9" fmla="*/ 120121 w 152984"/>
                <a:gd name="connsiteY9" fmla="*/ 147090 h 155984"/>
                <a:gd name="connsiteX10" fmla="*/ 102262 w 152984"/>
                <a:gd name="connsiteY10" fmla="*/ 153290 h 155984"/>
                <a:gd name="connsiteX11" fmla="*/ 79628 w 152984"/>
                <a:gd name="connsiteY11" fmla="*/ 155984 h 155984"/>
                <a:gd name="connsiteX12" fmla="*/ 23304 w 152984"/>
                <a:gd name="connsiteY12" fmla="*/ 133048 h 155984"/>
                <a:gd name="connsiteX13" fmla="*/ 0 w 152984"/>
                <a:gd name="connsiteY13" fmla="*/ 77997 h 155984"/>
                <a:gd name="connsiteX14" fmla="*/ 23012 w 152984"/>
                <a:gd name="connsiteY14" fmla="*/ 22936 h 155984"/>
                <a:gd name="connsiteX15" fmla="*/ 78136 w 152984"/>
                <a:gd name="connsiteY15" fmla="*/ 0 h 155984"/>
                <a:gd name="connsiteX16" fmla="*/ 131617 w 152984"/>
                <a:gd name="connsiteY16" fmla="*/ 21441 h 155984"/>
                <a:gd name="connsiteX17" fmla="*/ 152985 w 152984"/>
                <a:gd name="connsiteY17" fmla="*/ 75007 h 155984"/>
                <a:gd name="connsiteX18" fmla="*/ 151492 w 152984"/>
                <a:gd name="connsiteY18" fmla="*/ 91733 h 155984"/>
                <a:gd name="connsiteX19" fmla="*/ 42872 w 152984"/>
                <a:gd name="connsiteY19" fmla="*/ 91733 h 155984"/>
                <a:gd name="connsiteX20" fmla="*/ 55800 w 152984"/>
                <a:gd name="connsiteY20" fmla="*/ 42884 h 155984"/>
                <a:gd name="connsiteX21" fmla="*/ 42872 w 152984"/>
                <a:gd name="connsiteY21" fmla="*/ 62757 h 155984"/>
                <a:gd name="connsiteX22" fmla="*/ 111756 w 152984"/>
                <a:gd name="connsiteY22" fmla="*/ 62757 h 155984"/>
                <a:gd name="connsiteX23" fmla="*/ 100321 w 152984"/>
                <a:gd name="connsiteY23" fmla="*/ 43031 h 155984"/>
                <a:gd name="connsiteX24" fmla="*/ 78136 w 152984"/>
                <a:gd name="connsiteY24" fmla="*/ 35263 h 155984"/>
                <a:gd name="connsiteX25" fmla="*/ 55800 w 152984"/>
                <a:gd name="connsiteY25" fmla="*/ 42884 h 15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984" h="155984">
                  <a:moveTo>
                    <a:pt x="42872" y="91735"/>
                  </a:moveTo>
                  <a:cubicBezTo>
                    <a:pt x="44471" y="99903"/>
                    <a:pt x="48797" y="106797"/>
                    <a:pt x="55870" y="112429"/>
                  </a:cubicBezTo>
                  <a:cubicBezTo>
                    <a:pt x="62944" y="118060"/>
                    <a:pt x="71859" y="120871"/>
                    <a:pt x="82618" y="120871"/>
                  </a:cubicBezTo>
                  <a:cubicBezTo>
                    <a:pt x="90388" y="120871"/>
                    <a:pt x="97578" y="119355"/>
                    <a:pt x="104208" y="116313"/>
                  </a:cubicBezTo>
                  <a:cubicBezTo>
                    <a:pt x="110829" y="113281"/>
                    <a:pt x="115482" y="110218"/>
                    <a:pt x="118175" y="107124"/>
                  </a:cubicBezTo>
                  <a:lnTo>
                    <a:pt x="122511" y="102492"/>
                  </a:lnTo>
                  <a:lnTo>
                    <a:pt x="143869" y="129986"/>
                  </a:lnTo>
                  <a:lnTo>
                    <a:pt x="141111" y="132744"/>
                  </a:lnTo>
                  <a:cubicBezTo>
                    <a:pt x="139860" y="133996"/>
                    <a:pt x="137198" y="136112"/>
                    <a:pt x="133114" y="139101"/>
                  </a:cubicBezTo>
                  <a:cubicBezTo>
                    <a:pt x="129040" y="142090"/>
                    <a:pt x="124704" y="144754"/>
                    <a:pt x="120121" y="147090"/>
                  </a:cubicBezTo>
                  <a:cubicBezTo>
                    <a:pt x="115533" y="149427"/>
                    <a:pt x="109588" y="151500"/>
                    <a:pt x="102262" y="153290"/>
                  </a:cubicBezTo>
                  <a:cubicBezTo>
                    <a:pt x="94946" y="155079"/>
                    <a:pt x="87398" y="155984"/>
                    <a:pt x="79628" y="155984"/>
                  </a:cubicBezTo>
                  <a:cubicBezTo>
                    <a:pt x="57620" y="155984"/>
                    <a:pt x="38844" y="148332"/>
                    <a:pt x="23304" y="133048"/>
                  </a:cubicBezTo>
                  <a:cubicBezTo>
                    <a:pt x="7770" y="117754"/>
                    <a:pt x="0" y="99407"/>
                    <a:pt x="0" y="77997"/>
                  </a:cubicBezTo>
                  <a:cubicBezTo>
                    <a:pt x="0" y="56587"/>
                    <a:pt x="7664" y="38231"/>
                    <a:pt x="23012" y="22936"/>
                  </a:cubicBezTo>
                  <a:cubicBezTo>
                    <a:pt x="38345" y="7652"/>
                    <a:pt x="56728" y="0"/>
                    <a:pt x="78136" y="0"/>
                  </a:cubicBezTo>
                  <a:cubicBezTo>
                    <a:pt x="99544" y="0"/>
                    <a:pt x="117378" y="7147"/>
                    <a:pt x="131617" y="21441"/>
                  </a:cubicBezTo>
                  <a:cubicBezTo>
                    <a:pt x="145860" y="35735"/>
                    <a:pt x="152985" y="53587"/>
                    <a:pt x="152985" y="75007"/>
                  </a:cubicBezTo>
                  <a:lnTo>
                    <a:pt x="151492" y="91733"/>
                  </a:lnTo>
                  <a:lnTo>
                    <a:pt x="42872" y="91733"/>
                  </a:lnTo>
                  <a:close/>
                  <a:moveTo>
                    <a:pt x="55800" y="42884"/>
                  </a:moveTo>
                  <a:cubicBezTo>
                    <a:pt x="49674" y="47968"/>
                    <a:pt x="45368" y="54589"/>
                    <a:pt x="42872" y="62757"/>
                  </a:cubicBezTo>
                  <a:lnTo>
                    <a:pt x="111756" y="62757"/>
                  </a:lnTo>
                  <a:cubicBezTo>
                    <a:pt x="110153" y="54789"/>
                    <a:pt x="106346" y="48210"/>
                    <a:pt x="100321" y="43031"/>
                  </a:cubicBezTo>
                  <a:cubicBezTo>
                    <a:pt x="94291" y="37852"/>
                    <a:pt x="86904" y="35263"/>
                    <a:pt x="78136" y="35263"/>
                  </a:cubicBezTo>
                  <a:cubicBezTo>
                    <a:pt x="69368" y="35263"/>
                    <a:pt x="61926" y="37799"/>
                    <a:pt x="55800" y="42884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DEE19D9-4781-1ED2-549E-60FAA8624FA5}"/>
                </a:ext>
              </a:extLst>
            </p:cNvPr>
            <p:cNvSpPr/>
            <p:nvPr/>
          </p:nvSpPr>
          <p:spPr>
            <a:xfrm>
              <a:off x="2402060" y="1712866"/>
              <a:ext cx="120872" cy="155972"/>
            </a:xfrm>
            <a:custGeom>
              <a:avLst/>
              <a:gdLst>
                <a:gd name="connsiteX0" fmla="*/ 94875 w 120872"/>
                <a:gd name="connsiteY0" fmla="*/ 47355 h 155972"/>
                <a:gd name="connsiteX1" fmla="*/ 91956 w 120872"/>
                <a:gd name="connsiteY1" fmla="*/ 44071 h 155972"/>
                <a:gd name="connsiteX2" fmla="*/ 83516 w 120872"/>
                <a:gd name="connsiteY2" fmla="*/ 38618 h 155972"/>
                <a:gd name="connsiteX3" fmla="*/ 70366 w 120872"/>
                <a:gd name="connsiteY3" fmla="*/ 35250 h 155972"/>
                <a:gd name="connsiteX4" fmla="*/ 56929 w 120872"/>
                <a:gd name="connsiteY4" fmla="*/ 38913 h 155972"/>
                <a:gd name="connsiteX5" fmla="*/ 51998 w 120872"/>
                <a:gd name="connsiteY5" fmla="*/ 47355 h 155972"/>
                <a:gd name="connsiteX6" fmla="*/ 59022 w 120872"/>
                <a:gd name="connsiteY6" fmla="*/ 57071 h 155972"/>
                <a:gd name="connsiteX7" fmla="*/ 76124 w 120872"/>
                <a:gd name="connsiteY7" fmla="*/ 64007 h 155972"/>
                <a:gd name="connsiteX8" fmla="*/ 96514 w 120872"/>
                <a:gd name="connsiteY8" fmla="*/ 71333 h 155972"/>
                <a:gd name="connsiteX9" fmla="*/ 113849 w 120872"/>
                <a:gd name="connsiteY9" fmla="*/ 85080 h 155972"/>
                <a:gd name="connsiteX10" fmla="*/ 120872 w 120872"/>
                <a:gd name="connsiteY10" fmla="*/ 108606 h 155972"/>
                <a:gd name="connsiteX11" fmla="*/ 104954 w 120872"/>
                <a:gd name="connsiteY11" fmla="*/ 142373 h 155972"/>
                <a:gd name="connsiteX12" fmla="*/ 61265 w 120872"/>
                <a:gd name="connsiteY12" fmla="*/ 155973 h 155972"/>
                <a:gd name="connsiteX13" fmla="*/ 38546 w 120872"/>
                <a:gd name="connsiteY13" fmla="*/ 153130 h 155972"/>
                <a:gd name="connsiteX14" fmla="*/ 21065 w 120872"/>
                <a:gd name="connsiteY14" fmla="*/ 146257 h 155972"/>
                <a:gd name="connsiteX15" fmla="*/ 9338 w 120872"/>
                <a:gd name="connsiteY15" fmla="*/ 138268 h 155972"/>
                <a:gd name="connsiteX16" fmla="*/ 2097 w 120872"/>
                <a:gd name="connsiteY16" fmla="*/ 131616 h 155972"/>
                <a:gd name="connsiteX17" fmla="*/ 0 w 120872"/>
                <a:gd name="connsiteY17" fmla="*/ 128479 h 155972"/>
                <a:gd name="connsiteX18" fmla="*/ 23012 w 120872"/>
                <a:gd name="connsiteY18" fmla="*/ 105627 h 155972"/>
                <a:gd name="connsiteX19" fmla="*/ 26823 w 120872"/>
                <a:gd name="connsiteY19" fmla="*/ 110175 h 155972"/>
                <a:gd name="connsiteX20" fmla="*/ 37800 w 120872"/>
                <a:gd name="connsiteY20" fmla="*/ 117648 h 155972"/>
                <a:gd name="connsiteX21" fmla="*/ 55124 w 120872"/>
                <a:gd name="connsiteY21" fmla="*/ 122353 h 155972"/>
                <a:gd name="connsiteX22" fmla="*/ 69998 w 120872"/>
                <a:gd name="connsiteY22" fmla="*/ 118543 h 155972"/>
                <a:gd name="connsiteX23" fmla="*/ 75000 w 120872"/>
                <a:gd name="connsiteY23" fmla="*/ 108606 h 155972"/>
                <a:gd name="connsiteX24" fmla="*/ 67976 w 120872"/>
                <a:gd name="connsiteY24" fmla="*/ 98375 h 155972"/>
                <a:gd name="connsiteX25" fmla="*/ 50652 w 120872"/>
                <a:gd name="connsiteY25" fmla="*/ 91207 h 155972"/>
                <a:gd name="connsiteX26" fmla="*/ 30252 w 120872"/>
                <a:gd name="connsiteY26" fmla="*/ 83807 h 155972"/>
                <a:gd name="connsiteX27" fmla="*/ 13150 w 120872"/>
                <a:gd name="connsiteY27" fmla="*/ 70366 h 155972"/>
                <a:gd name="connsiteX28" fmla="*/ 6126 w 120872"/>
                <a:gd name="connsiteY28" fmla="*/ 47356 h 155972"/>
                <a:gd name="connsiteX29" fmla="*/ 22936 w 120872"/>
                <a:gd name="connsiteY29" fmla="*/ 14641 h 155972"/>
                <a:gd name="connsiteX30" fmla="*/ 64250 w 120872"/>
                <a:gd name="connsiteY30" fmla="*/ 0 h 155972"/>
                <a:gd name="connsiteX31" fmla="*/ 92849 w 120872"/>
                <a:gd name="connsiteY31" fmla="*/ 5821 h 155972"/>
                <a:gd name="connsiteX32" fmla="*/ 111010 w 120872"/>
                <a:gd name="connsiteY32" fmla="*/ 17179 h 155972"/>
                <a:gd name="connsiteX33" fmla="*/ 116238 w 120872"/>
                <a:gd name="connsiteY33" fmla="*/ 23000 h 155972"/>
                <a:gd name="connsiteX34" fmla="*/ 94870 w 120872"/>
                <a:gd name="connsiteY34" fmla="*/ 47357 h 1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872" h="155972">
                  <a:moveTo>
                    <a:pt x="94875" y="47355"/>
                  </a:moveTo>
                  <a:cubicBezTo>
                    <a:pt x="94270" y="46554"/>
                    <a:pt x="93302" y="45460"/>
                    <a:pt x="91956" y="44071"/>
                  </a:cubicBezTo>
                  <a:cubicBezTo>
                    <a:pt x="90620" y="42671"/>
                    <a:pt x="87802" y="40860"/>
                    <a:pt x="83516" y="38618"/>
                  </a:cubicBezTo>
                  <a:cubicBezTo>
                    <a:pt x="79230" y="36376"/>
                    <a:pt x="74854" y="35250"/>
                    <a:pt x="70366" y="35250"/>
                  </a:cubicBezTo>
                  <a:cubicBezTo>
                    <a:pt x="64694" y="35250"/>
                    <a:pt x="60212" y="36471"/>
                    <a:pt x="56929" y="38913"/>
                  </a:cubicBezTo>
                  <a:cubicBezTo>
                    <a:pt x="53642" y="41355"/>
                    <a:pt x="51998" y="44166"/>
                    <a:pt x="51998" y="47355"/>
                  </a:cubicBezTo>
                  <a:cubicBezTo>
                    <a:pt x="51998" y="51239"/>
                    <a:pt x="54338" y="54471"/>
                    <a:pt x="59022" y="57071"/>
                  </a:cubicBezTo>
                  <a:cubicBezTo>
                    <a:pt x="63696" y="59660"/>
                    <a:pt x="69398" y="61975"/>
                    <a:pt x="76124" y="64007"/>
                  </a:cubicBezTo>
                  <a:cubicBezTo>
                    <a:pt x="82850" y="66060"/>
                    <a:pt x="89642" y="68491"/>
                    <a:pt x="96514" y="71333"/>
                  </a:cubicBezTo>
                  <a:cubicBezTo>
                    <a:pt x="103386" y="74176"/>
                    <a:pt x="109165" y="78754"/>
                    <a:pt x="113849" y="85080"/>
                  </a:cubicBezTo>
                  <a:cubicBezTo>
                    <a:pt x="118522" y="91407"/>
                    <a:pt x="120872" y="99248"/>
                    <a:pt x="120872" y="108606"/>
                  </a:cubicBezTo>
                  <a:cubicBezTo>
                    <a:pt x="120872" y="122058"/>
                    <a:pt x="115568" y="133310"/>
                    <a:pt x="104954" y="142373"/>
                  </a:cubicBezTo>
                  <a:cubicBezTo>
                    <a:pt x="94346" y="151436"/>
                    <a:pt x="79790" y="155973"/>
                    <a:pt x="61265" y="155973"/>
                  </a:cubicBezTo>
                  <a:cubicBezTo>
                    <a:pt x="53284" y="155973"/>
                    <a:pt x="45726" y="155025"/>
                    <a:pt x="38546" y="153130"/>
                  </a:cubicBezTo>
                  <a:cubicBezTo>
                    <a:pt x="31381" y="151236"/>
                    <a:pt x="25548" y="148952"/>
                    <a:pt x="21065" y="146257"/>
                  </a:cubicBezTo>
                  <a:cubicBezTo>
                    <a:pt x="16593" y="143573"/>
                    <a:pt x="12675" y="140910"/>
                    <a:pt x="9338" y="138268"/>
                  </a:cubicBezTo>
                  <a:cubicBezTo>
                    <a:pt x="6000" y="135626"/>
                    <a:pt x="3590" y="133416"/>
                    <a:pt x="2097" y="131616"/>
                  </a:cubicBezTo>
                  <a:lnTo>
                    <a:pt x="0" y="128479"/>
                  </a:lnTo>
                  <a:lnTo>
                    <a:pt x="23012" y="105627"/>
                  </a:lnTo>
                  <a:cubicBezTo>
                    <a:pt x="23813" y="106817"/>
                    <a:pt x="25074" y="108332"/>
                    <a:pt x="26823" y="110175"/>
                  </a:cubicBezTo>
                  <a:cubicBezTo>
                    <a:pt x="28558" y="112016"/>
                    <a:pt x="32223" y="114511"/>
                    <a:pt x="37800" y="117648"/>
                  </a:cubicBezTo>
                  <a:cubicBezTo>
                    <a:pt x="43376" y="120784"/>
                    <a:pt x="49160" y="122353"/>
                    <a:pt x="55124" y="122353"/>
                  </a:cubicBezTo>
                  <a:cubicBezTo>
                    <a:pt x="61704" y="122353"/>
                    <a:pt x="66660" y="121079"/>
                    <a:pt x="69998" y="118543"/>
                  </a:cubicBezTo>
                  <a:cubicBezTo>
                    <a:pt x="73336" y="116006"/>
                    <a:pt x="75000" y="112690"/>
                    <a:pt x="75000" y="108606"/>
                  </a:cubicBezTo>
                  <a:cubicBezTo>
                    <a:pt x="75000" y="104522"/>
                    <a:pt x="72660" y="101112"/>
                    <a:pt x="67976" y="98375"/>
                  </a:cubicBezTo>
                  <a:cubicBezTo>
                    <a:pt x="63302" y="95638"/>
                    <a:pt x="57524" y="93249"/>
                    <a:pt x="50652" y="91207"/>
                  </a:cubicBezTo>
                  <a:cubicBezTo>
                    <a:pt x="43780" y="89165"/>
                    <a:pt x="36978" y="86702"/>
                    <a:pt x="30252" y="83807"/>
                  </a:cubicBezTo>
                  <a:cubicBezTo>
                    <a:pt x="23526" y="80923"/>
                    <a:pt x="17834" y="76439"/>
                    <a:pt x="13150" y="70366"/>
                  </a:cubicBezTo>
                  <a:cubicBezTo>
                    <a:pt x="8465" y="64292"/>
                    <a:pt x="6126" y="56619"/>
                    <a:pt x="6126" y="47356"/>
                  </a:cubicBezTo>
                  <a:cubicBezTo>
                    <a:pt x="6126" y="35304"/>
                    <a:pt x="11728" y="24399"/>
                    <a:pt x="22936" y="14641"/>
                  </a:cubicBezTo>
                  <a:cubicBezTo>
                    <a:pt x="34134" y="4874"/>
                    <a:pt x="47904" y="0"/>
                    <a:pt x="64250" y="0"/>
                  </a:cubicBezTo>
                  <a:cubicBezTo>
                    <a:pt x="74602" y="0"/>
                    <a:pt x="84136" y="1937"/>
                    <a:pt x="92849" y="5821"/>
                  </a:cubicBezTo>
                  <a:cubicBezTo>
                    <a:pt x="101566" y="9705"/>
                    <a:pt x="107617" y="13494"/>
                    <a:pt x="111010" y="17179"/>
                  </a:cubicBezTo>
                  <a:lnTo>
                    <a:pt x="116238" y="23000"/>
                  </a:lnTo>
                  <a:lnTo>
                    <a:pt x="94870" y="47357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AC84DE4-9888-B1E6-BC37-1AE196CFDDA0}"/>
                </a:ext>
              </a:extLst>
            </p:cNvPr>
            <p:cNvSpPr/>
            <p:nvPr/>
          </p:nvSpPr>
          <p:spPr>
            <a:xfrm>
              <a:off x="2538663" y="1671624"/>
              <a:ext cx="100981" cy="197218"/>
            </a:xfrm>
            <a:custGeom>
              <a:avLst/>
              <a:gdLst>
                <a:gd name="connsiteX0" fmla="*/ 30620 w 100981"/>
                <a:gd name="connsiteY0" fmla="*/ 1 h 197218"/>
                <a:gd name="connsiteX1" fmla="*/ 67376 w 100981"/>
                <a:gd name="connsiteY1" fmla="*/ 1 h 197218"/>
                <a:gd name="connsiteX2" fmla="*/ 67376 w 100981"/>
                <a:gd name="connsiteY2" fmla="*/ 47357 h 197218"/>
                <a:gd name="connsiteX3" fmla="*/ 97845 w 100981"/>
                <a:gd name="connsiteY3" fmla="*/ 47357 h 197218"/>
                <a:gd name="connsiteX4" fmla="*/ 97845 w 100981"/>
                <a:gd name="connsiteY4" fmla="*/ 84113 h 197218"/>
                <a:gd name="connsiteX5" fmla="*/ 67376 w 100981"/>
                <a:gd name="connsiteY5" fmla="*/ 84113 h 197218"/>
                <a:gd name="connsiteX6" fmla="*/ 67376 w 100981"/>
                <a:gd name="connsiteY6" fmla="*/ 143722 h 197218"/>
                <a:gd name="connsiteX7" fmla="*/ 72524 w 100981"/>
                <a:gd name="connsiteY7" fmla="*/ 155679 h 197218"/>
                <a:gd name="connsiteX8" fmla="*/ 85593 w 100981"/>
                <a:gd name="connsiteY8" fmla="*/ 160605 h 197218"/>
                <a:gd name="connsiteX9" fmla="*/ 93439 w 100981"/>
                <a:gd name="connsiteY9" fmla="*/ 159784 h 197218"/>
                <a:gd name="connsiteX10" fmla="*/ 99197 w 100981"/>
                <a:gd name="connsiteY10" fmla="*/ 158069 h 197218"/>
                <a:gd name="connsiteX11" fmla="*/ 100981 w 100981"/>
                <a:gd name="connsiteY11" fmla="*/ 157469 h 197218"/>
                <a:gd name="connsiteX12" fmla="*/ 100981 w 100981"/>
                <a:gd name="connsiteY12" fmla="*/ 192730 h 197218"/>
                <a:gd name="connsiteX13" fmla="*/ 73341 w 100981"/>
                <a:gd name="connsiteY13" fmla="*/ 197214 h 197218"/>
                <a:gd name="connsiteX14" fmla="*/ 25986 w 100981"/>
                <a:gd name="connsiteY14" fmla="*/ 145216 h 197218"/>
                <a:gd name="connsiteX15" fmla="*/ 25986 w 100981"/>
                <a:gd name="connsiteY15" fmla="*/ 84113 h 197218"/>
                <a:gd name="connsiteX16" fmla="*/ 0 w 100981"/>
                <a:gd name="connsiteY16" fmla="*/ 84113 h 197218"/>
                <a:gd name="connsiteX17" fmla="*/ 0 w 100981"/>
                <a:gd name="connsiteY17" fmla="*/ 47356 h 197218"/>
                <a:gd name="connsiteX18" fmla="*/ 13734 w 100981"/>
                <a:gd name="connsiteY18" fmla="*/ 47356 h 197218"/>
                <a:gd name="connsiteX19" fmla="*/ 25694 w 100981"/>
                <a:gd name="connsiteY19" fmla="*/ 41830 h 197218"/>
                <a:gd name="connsiteX20" fmla="*/ 30620 w 100981"/>
                <a:gd name="connsiteY20" fmla="*/ 27494 h 197218"/>
                <a:gd name="connsiteX21" fmla="*/ 30620 w 100981"/>
                <a:gd name="connsiteY21" fmla="*/ 0 h 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981" h="197218">
                  <a:moveTo>
                    <a:pt x="30620" y="1"/>
                  </a:moveTo>
                  <a:lnTo>
                    <a:pt x="67376" y="1"/>
                  </a:lnTo>
                  <a:lnTo>
                    <a:pt x="67376" y="47357"/>
                  </a:lnTo>
                  <a:lnTo>
                    <a:pt x="97845" y="47357"/>
                  </a:lnTo>
                  <a:lnTo>
                    <a:pt x="97845" y="84113"/>
                  </a:lnTo>
                  <a:lnTo>
                    <a:pt x="67376" y="84113"/>
                  </a:lnTo>
                  <a:lnTo>
                    <a:pt x="67376" y="143722"/>
                  </a:lnTo>
                  <a:cubicBezTo>
                    <a:pt x="67376" y="148406"/>
                    <a:pt x="69091" y="152395"/>
                    <a:pt x="72524" y="155679"/>
                  </a:cubicBezTo>
                  <a:cubicBezTo>
                    <a:pt x="75963" y="158963"/>
                    <a:pt x="80319" y="160605"/>
                    <a:pt x="85593" y="160605"/>
                  </a:cubicBezTo>
                  <a:cubicBezTo>
                    <a:pt x="88291" y="160605"/>
                    <a:pt x="90902" y="160331"/>
                    <a:pt x="93439" y="159784"/>
                  </a:cubicBezTo>
                  <a:cubicBezTo>
                    <a:pt x="95985" y="159237"/>
                    <a:pt x="97901" y="158669"/>
                    <a:pt x="99197" y="158069"/>
                  </a:cubicBezTo>
                  <a:lnTo>
                    <a:pt x="100981" y="157469"/>
                  </a:lnTo>
                  <a:lnTo>
                    <a:pt x="100981" y="192730"/>
                  </a:lnTo>
                  <a:cubicBezTo>
                    <a:pt x="92818" y="195815"/>
                    <a:pt x="83607" y="197309"/>
                    <a:pt x="73341" y="197214"/>
                  </a:cubicBezTo>
                  <a:cubicBezTo>
                    <a:pt x="41773" y="197214"/>
                    <a:pt x="25986" y="179878"/>
                    <a:pt x="25986" y="145216"/>
                  </a:cubicBezTo>
                  <a:lnTo>
                    <a:pt x="25986" y="84113"/>
                  </a:lnTo>
                  <a:lnTo>
                    <a:pt x="0" y="84113"/>
                  </a:lnTo>
                  <a:lnTo>
                    <a:pt x="0" y="47356"/>
                  </a:lnTo>
                  <a:lnTo>
                    <a:pt x="13734" y="47356"/>
                  </a:lnTo>
                  <a:cubicBezTo>
                    <a:pt x="18419" y="47356"/>
                    <a:pt x="22397" y="45514"/>
                    <a:pt x="25694" y="41830"/>
                  </a:cubicBezTo>
                  <a:cubicBezTo>
                    <a:pt x="28976" y="38146"/>
                    <a:pt x="30620" y="33367"/>
                    <a:pt x="30620" y="27494"/>
                  </a:cubicBezTo>
                  <a:lnTo>
                    <a:pt x="30620" y="0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CA7813A-DE5B-3C63-5B09-EF6D334892E0}"/>
                </a:ext>
              </a:extLst>
            </p:cNvPr>
            <p:cNvSpPr/>
            <p:nvPr/>
          </p:nvSpPr>
          <p:spPr>
            <a:xfrm>
              <a:off x="2669785" y="1714350"/>
              <a:ext cx="90236" cy="151500"/>
            </a:xfrm>
            <a:custGeom>
              <a:avLst/>
              <a:gdLst>
                <a:gd name="connsiteX0" fmla="*/ 90237 w 90236"/>
                <a:gd name="connsiteY0" fmla="*/ 41388 h 151500"/>
                <a:gd name="connsiteX1" fmla="*/ 76492 w 90236"/>
                <a:gd name="connsiteY1" fmla="*/ 39746 h 151500"/>
                <a:gd name="connsiteX2" fmla="*/ 50723 w 90236"/>
                <a:gd name="connsiteY2" fmla="*/ 50051 h 151500"/>
                <a:gd name="connsiteX3" fmla="*/ 41229 w 90236"/>
                <a:gd name="connsiteY3" fmla="*/ 79640 h 151500"/>
                <a:gd name="connsiteX4" fmla="*/ 41229 w 90236"/>
                <a:gd name="connsiteY4" fmla="*/ 151500 h 151500"/>
                <a:gd name="connsiteX5" fmla="*/ 0 w 90236"/>
                <a:gd name="connsiteY5" fmla="*/ 151500 h 151500"/>
                <a:gd name="connsiteX6" fmla="*/ 0 w 90236"/>
                <a:gd name="connsiteY6" fmla="*/ 1495 h 151500"/>
                <a:gd name="connsiteX7" fmla="*/ 41229 w 90236"/>
                <a:gd name="connsiteY7" fmla="*/ 1495 h 151500"/>
                <a:gd name="connsiteX8" fmla="*/ 41229 w 90236"/>
                <a:gd name="connsiteY8" fmla="*/ 19873 h 151500"/>
                <a:gd name="connsiteX9" fmla="*/ 46311 w 90236"/>
                <a:gd name="connsiteY9" fmla="*/ 14421 h 151500"/>
                <a:gd name="connsiteX10" fmla="*/ 60736 w 90236"/>
                <a:gd name="connsiteY10" fmla="*/ 5537 h 151500"/>
                <a:gd name="connsiteX11" fmla="*/ 84111 w 90236"/>
                <a:gd name="connsiteY11" fmla="*/ 0 h 151500"/>
                <a:gd name="connsiteX12" fmla="*/ 90237 w 90236"/>
                <a:gd name="connsiteY12" fmla="*/ 0 h 151500"/>
                <a:gd name="connsiteX13" fmla="*/ 90237 w 90236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36" h="151500">
                  <a:moveTo>
                    <a:pt x="90237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37" y="39746"/>
                    <a:pt x="57050" y="43178"/>
                    <a:pt x="50723" y="50051"/>
                  </a:cubicBezTo>
                  <a:cubicBezTo>
                    <a:pt x="44395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8" y="18483"/>
                    <a:pt x="44123" y="16663"/>
                    <a:pt x="46311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40FE17A-B215-B289-32C4-73014A58455E}"/>
                </a:ext>
              </a:extLst>
            </p:cNvPr>
            <p:cNvSpPr/>
            <p:nvPr/>
          </p:nvSpPr>
          <p:spPr>
            <a:xfrm>
              <a:off x="914400" y="1523999"/>
              <a:ext cx="465529" cy="465760"/>
            </a:xfrm>
            <a:custGeom>
              <a:avLst/>
              <a:gdLst>
                <a:gd name="connsiteX0" fmla="*/ 6617 w 465529"/>
                <a:gd name="connsiteY0" fmla="*/ 224287 h 465760"/>
                <a:gd name="connsiteX1" fmla="*/ 6617 w 465529"/>
                <a:gd name="connsiteY1" fmla="*/ 194957 h 465760"/>
                <a:gd name="connsiteX2" fmla="*/ 35945 w 465529"/>
                <a:gd name="connsiteY2" fmla="*/ 194956 h 465760"/>
                <a:gd name="connsiteX3" fmla="*/ 35945 w 465529"/>
                <a:gd name="connsiteY3" fmla="*/ 224287 h 465760"/>
                <a:gd name="connsiteX4" fmla="*/ 6617 w 465529"/>
                <a:gd name="connsiteY4" fmla="*/ 224287 h 465760"/>
                <a:gd name="connsiteX5" fmla="*/ 410956 w 465529"/>
                <a:gd name="connsiteY5" fmla="*/ 318522 h 465760"/>
                <a:gd name="connsiteX6" fmla="*/ 269790 w 465529"/>
                <a:gd name="connsiteY6" fmla="*/ 459685 h 465760"/>
                <a:gd name="connsiteX7" fmla="*/ 240456 w 465529"/>
                <a:gd name="connsiteY7" fmla="*/ 459685 h 465760"/>
                <a:gd name="connsiteX8" fmla="*/ 240462 w 465529"/>
                <a:gd name="connsiteY8" fmla="*/ 430355 h 465760"/>
                <a:gd name="connsiteX9" fmla="*/ 263899 w 465529"/>
                <a:gd name="connsiteY9" fmla="*/ 406918 h 465760"/>
                <a:gd name="connsiteX10" fmla="*/ 263899 w 465529"/>
                <a:gd name="connsiteY10" fmla="*/ 377596 h 465760"/>
                <a:gd name="connsiteX11" fmla="*/ 234570 w 465529"/>
                <a:gd name="connsiteY11" fmla="*/ 377596 h 465760"/>
                <a:gd name="connsiteX12" fmla="*/ 198148 w 465529"/>
                <a:gd name="connsiteY12" fmla="*/ 414014 h 465760"/>
                <a:gd name="connsiteX13" fmla="*/ 168810 w 465529"/>
                <a:gd name="connsiteY13" fmla="*/ 414014 h 465760"/>
                <a:gd name="connsiteX14" fmla="*/ 168810 w 465529"/>
                <a:gd name="connsiteY14" fmla="*/ 384675 h 465760"/>
                <a:gd name="connsiteX15" fmla="*/ 264722 w 465529"/>
                <a:gd name="connsiteY15" fmla="*/ 288758 h 465760"/>
                <a:gd name="connsiteX16" fmla="*/ 351987 w 465529"/>
                <a:gd name="connsiteY16" fmla="*/ 259560 h 465760"/>
                <a:gd name="connsiteX17" fmla="*/ 351987 w 465529"/>
                <a:gd name="connsiteY17" fmla="*/ 113544 h 465760"/>
                <a:gd name="connsiteX18" fmla="*/ 205972 w 465529"/>
                <a:gd name="connsiteY18" fmla="*/ 113544 h 465760"/>
                <a:gd name="connsiteX19" fmla="*/ 176765 w 465529"/>
                <a:gd name="connsiteY19" fmla="*/ 200776 h 465760"/>
                <a:gd name="connsiteX20" fmla="*/ 80854 w 465529"/>
                <a:gd name="connsiteY20" fmla="*/ 296696 h 465760"/>
                <a:gd name="connsiteX21" fmla="*/ 51530 w 465529"/>
                <a:gd name="connsiteY21" fmla="*/ 296691 h 465760"/>
                <a:gd name="connsiteX22" fmla="*/ 51530 w 465529"/>
                <a:gd name="connsiteY22" fmla="*/ 267360 h 465760"/>
                <a:gd name="connsiteX23" fmla="*/ 136239 w 465529"/>
                <a:gd name="connsiteY23" fmla="*/ 182651 h 465760"/>
                <a:gd name="connsiteX24" fmla="*/ 136239 w 465529"/>
                <a:gd name="connsiteY24" fmla="*/ 153320 h 465760"/>
                <a:gd name="connsiteX25" fmla="*/ 106911 w 465529"/>
                <a:gd name="connsiteY25" fmla="*/ 153321 h 465760"/>
                <a:gd name="connsiteX26" fmla="*/ 80723 w 465529"/>
                <a:gd name="connsiteY26" fmla="*/ 179509 h 465760"/>
                <a:gd name="connsiteX27" fmla="*/ 51404 w 465529"/>
                <a:gd name="connsiteY27" fmla="*/ 179508 h 465760"/>
                <a:gd name="connsiteX28" fmla="*/ 51404 w 465529"/>
                <a:gd name="connsiteY28" fmla="*/ 150179 h 465760"/>
                <a:gd name="connsiteX29" fmla="*/ 147086 w 465529"/>
                <a:gd name="connsiteY29" fmla="*/ 54492 h 465760"/>
                <a:gd name="connsiteX30" fmla="*/ 147169 w 465529"/>
                <a:gd name="connsiteY30" fmla="*/ 54416 h 465760"/>
                <a:gd name="connsiteX31" fmla="*/ 410955 w 465529"/>
                <a:gd name="connsiteY31" fmla="*/ 54578 h 465760"/>
                <a:gd name="connsiteX32" fmla="*/ 410955 w 465529"/>
                <a:gd name="connsiteY32" fmla="*/ 318522 h 465760"/>
                <a:gd name="connsiteX33" fmla="*/ 308364 w 465529"/>
                <a:gd name="connsiteY33" fmla="*/ 332504 h 465760"/>
                <a:gd name="connsiteX34" fmla="*/ 279036 w 465529"/>
                <a:gd name="connsiteY34" fmla="*/ 332504 h 465760"/>
                <a:gd name="connsiteX35" fmla="*/ 279036 w 465529"/>
                <a:gd name="connsiteY35" fmla="*/ 361831 h 465760"/>
                <a:gd name="connsiteX36" fmla="*/ 308364 w 465529"/>
                <a:gd name="connsiteY36" fmla="*/ 361834 h 465760"/>
                <a:gd name="connsiteX37" fmla="*/ 308364 w 465529"/>
                <a:gd name="connsiteY37" fmla="*/ 332504 h 465760"/>
                <a:gd name="connsiteX38" fmla="*/ 124657 w 465529"/>
                <a:gd name="connsiteY38" fmla="*/ 430094 h 465760"/>
                <a:gd name="connsiteX39" fmla="*/ 124662 w 465529"/>
                <a:gd name="connsiteY39" fmla="*/ 459422 h 465760"/>
                <a:gd name="connsiteX40" fmla="*/ 153990 w 465529"/>
                <a:gd name="connsiteY40" fmla="*/ 459422 h 465760"/>
                <a:gd name="connsiteX41" fmla="*/ 153990 w 465529"/>
                <a:gd name="connsiteY41" fmla="*/ 430094 h 465760"/>
                <a:gd name="connsiteX42" fmla="*/ 124657 w 465529"/>
                <a:gd name="connsiteY42" fmla="*/ 430094 h 465760"/>
                <a:gd name="connsiteX43" fmla="*/ 6748 w 465529"/>
                <a:gd name="connsiteY43" fmla="*/ 312142 h 465760"/>
                <a:gd name="connsiteX44" fmla="*/ 6748 w 465529"/>
                <a:gd name="connsiteY44" fmla="*/ 341468 h 465760"/>
                <a:gd name="connsiteX45" fmla="*/ 36076 w 465529"/>
                <a:gd name="connsiteY45" fmla="*/ 341472 h 465760"/>
                <a:gd name="connsiteX46" fmla="*/ 36076 w 465529"/>
                <a:gd name="connsiteY46" fmla="*/ 312142 h 465760"/>
                <a:gd name="connsiteX47" fmla="*/ 6748 w 465529"/>
                <a:gd name="connsiteY47" fmla="*/ 312142 h 465760"/>
                <a:gd name="connsiteX48" fmla="*/ 248830 w 465529"/>
                <a:gd name="connsiteY48" fmla="*/ 245961 h 465760"/>
                <a:gd name="connsiteX49" fmla="*/ 248830 w 465529"/>
                <a:gd name="connsiteY49" fmla="*/ 216663 h 465760"/>
                <a:gd name="connsiteX50" fmla="*/ 219531 w 465529"/>
                <a:gd name="connsiteY50" fmla="*/ 216661 h 465760"/>
                <a:gd name="connsiteX51" fmla="*/ 6076 w 465529"/>
                <a:gd name="connsiteY51" fmla="*/ 430126 h 465760"/>
                <a:gd name="connsiteX52" fmla="*/ 6076 w 465529"/>
                <a:gd name="connsiteY52" fmla="*/ 459447 h 465760"/>
                <a:gd name="connsiteX53" fmla="*/ 35404 w 465529"/>
                <a:gd name="connsiteY53" fmla="*/ 459447 h 465760"/>
                <a:gd name="connsiteX54" fmla="*/ 248830 w 465529"/>
                <a:gd name="connsiteY54" fmla="*/ 245961 h 465760"/>
                <a:gd name="connsiteX55" fmla="*/ 293651 w 465529"/>
                <a:gd name="connsiteY55" fmla="*/ 201269 h 465760"/>
                <a:gd name="connsiteX56" fmla="*/ 293651 w 465529"/>
                <a:gd name="connsiteY56" fmla="*/ 171938 h 465760"/>
                <a:gd name="connsiteX57" fmla="*/ 264322 w 465529"/>
                <a:gd name="connsiteY57" fmla="*/ 171937 h 465760"/>
                <a:gd name="connsiteX58" fmla="*/ 264322 w 465529"/>
                <a:gd name="connsiteY58" fmla="*/ 201267 h 465760"/>
                <a:gd name="connsiteX59" fmla="*/ 293651 w 465529"/>
                <a:gd name="connsiteY59" fmla="*/ 201270 h 4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65529" h="465760">
                  <a:moveTo>
                    <a:pt x="6617" y="224287"/>
                  </a:moveTo>
                  <a:cubicBezTo>
                    <a:pt x="-1470" y="216184"/>
                    <a:pt x="-1470" y="203056"/>
                    <a:pt x="6617" y="194957"/>
                  </a:cubicBezTo>
                  <a:cubicBezTo>
                    <a:pt x="14718" y="186863"/>
                    <a:pt x="27849" y="186863"/>
                    <a:pt x="35945" y="194956"/>
                  </a:cubicBezTo>
                  <a:cubicBezTo>
                    <a:pt x="44051" y="203058"/>
                    <a:pt x="44046" y="216187"/>
                    <a:pt x="35945" y="224287"/>
                  </a:cubicBezTo>
                  <a:cubicBezTo>
                    <a:pt x="27849" y="232387"/>
                    <a:pt x="14718" y="232389"/>
                    <a:pt x="6617" y="224287"/>
                  </a:cubicBezTo>
                  <a:close/>
                  <a:moveTo>
                    <a:pt x="410956" y="318522"/>
                  </a:moveTo>
                  <a:lnTo>
                    <a:pt x="269790" y="459685"/>
                  </a:lnTo>
                  <a:cubicBezTo>
                    <a:pt x="261688" y="467785"/>
                    <a:pt x="248563" y="467787"/>
                    <a:pt x="240456" y="459685"/>
                  </a:cubicBezTo>
                  <a:cubicBezTo>
                    <a:pt x="232365" y="451586"/>
                    <a:pt x="232370" y="438457"/>
                    <a:pt x="240462" y="430355"/>
                  </a:cubicBezTo>
                  <a:lnTo>
                    <a:pt x="263899" y="406918"/>
                  </a:lnTo>
                  <a:cubicBezTo>
                    <a:pt x="272000" y="398825"/>
                    <a:pt x="272000" y="385690"/>
                    <a:pt x="263899" y="377596"/>
                  </a:cubicBezTo>
                  <a:cubicBezTo>
                    <a:pt x="255797" y="369494"/>
                    <a:pt x="242667" y="369494"/>
                    <a:pt x="234570" y="377596"/>
                  </a:cubicBezTo>
                  <a:lnTo>
                    <a:pt x="198148" y="414014"/>
                  </a:lnTo>
                  <a:cubicBezTo>
                    <a:pt x="190047" y="422117"/>
                    <a:pt x="176912" y="422117"/>
                    <a:pt x="168810" y="414014"/>
                  </a:cubicBezTo>
                  <a:cubicBezTo>
                    <a:pt x="160709" y="405912"/>
                    <a:pt x="160709" y="392776"/>
                    <a:pt x="168810" y="384675"/>
                  </a:cubicBezTo>
                  <a:lnTo>
                    <a:pt x="264722" y="288758"/>
                  </a:lnTo>
                  <a:cubicBezTo>
                    <a:pt x="295681" y="293038"/>
                    <a:pt x="328228" y="283309"/>
                    <a:pt x="351987" y="259560"/>
                  </a:cubicBezTo>
                  <a:cubicBezTo>
                    <a:pt x="392245" y="219302"/>
                    <a:pt x="392245" y="153803"/>
                    <a:pt x="351987" y="113544"/>
                  </a:cubicBezTo>
                  <a:cubicBezTo>
                    <a:pt x="311728" y="73285"/>
                    <a:pt x="246221" y="73284"/>
                    <a:pt x="205972" y="113544"/>
                  </a:cubicBezTo>
                  <a:cubicBezTo>
                    <a:pt x="182223" y="137288"/>
                    <a:pt x="172496" y="169825"/>
                    <a:pt x="176765" y="200776"/>
                  </a:cubicBezTo>
                  <a:lnTo>
                    <a:pt x="80854" y="296696"/>
                  </a:lnTo>
                  <a:cubicBezTo>
                    <a:pt x="72752" y="304789"/>
                    <a:pt x="59622" y="304790"/>
                    <a:pt x="51530" y="296691"/>
                  </a:cubicBezTo>
                  <a:cubicBezTo>
                    <a:pt x="43428" y="288590"/>
                    <a:pt x="43428" y="275462"/>
                    <a:pt x="51530" y="267360"/>
                  </a:cubicBezTo>
                  <a:lnTo>
                    <a:pt x="136239" y="182651"/>
                  </a:lnTo>
                  <a:cubicBezTo>
                    <a:pt x="144341" y="174547"/>
                    <a:pt x="144341" y="161422"/>
                    <a:pt x="136239" y="153320"/>
                  </a:cubicBezTo>
                  <a:cubicBezTo>
                    <a:pt x="128138" y="145219"/>
                    <a:pt x="115012" y="145229"/>
                    <a:pt x="106911" y="153321"/>
                  </a:cubicBezTo>
                  <a:lnTo>
                    <a:pt x="80723" y="179509"/>
                  </a:lnTo>
                  <a:cubicBezTo>
                    <a:pt x="72636" y="187608"/>
                    <a:pt x="59500" y="187607"/>
                    <a:pt x="51404" y="179508"/>
                  </a:cubicBezTo>
                  <a:cubicBezTo>
                    <a:pt x="43302" y="171407"/>
                    <a:pt x="43302" y="158277"/>
                    <a:pt x="51404" y="150179"/>
                  </a:cubicBezTo>
                  <a:lnTo>
                    <a:pt x="147086" y="54492"/>
                  </a:lnTo>
                  <a:cubicBezTo>
                    <a:pt x="147115" y="54460"/>
                    <a:pt x="147150" y="54437"/>
                    <a:pt x="147169" y="54416"/>
                  </a:cubicBezTo>
                  <a:cubicBezTo>
                    <a:pt x="219959" y="-18189"/>
                    <a:pt x="338233" y="-18142"/>
                    <a:pt x="410955" y="54578"/>
                  </a:cubicBezTo>
                  <a:cubicBezTo>
                    <a:pt x="483721" y="127346"/>
                    <a:pt x="483721" y="245758"/>
                    <a:pt x="410955" y="318522"/>
                  </a:cubicBezTo>
                  <a:close/>
                  <a:moveTo>
                    <a:pt x="308364" y="332504"/>
                  </a:moveTo>
                  <a:cubicBezTo>
                    <a:pt x="300263" y="324410"/>
                    <a:pt x="287137" y="324400"/>
                    <a:pt x="279036" y="332504"/>
                  </a:cubicBezTo>
                  <a:cubicBezTo>
                    <a:pt x="270945" y="340603"/>
                    <a:pt x="270945" y="353732"/>
                    <a:pt x="279036" y="361831"/>
                  </a:cubicBezTo>
                  <a:cubicBezTo>
                    <a:pt x="287137" y="369931"/>
                    <a:pt x="300263" y="369935"/>
                    <a:pt x="308364" y="361834"/>
                  </a:cubicBezTo>
                  <a:cubicBezTo>
                    <a:pt x="316470" y="353730"/>
                    <a:pt x="316466" y="340604"/>
                    <a:pt x="308364" y="332504"/>
                  </a:cubicBezTo>
                  <a:close/>
                  <a:moveTo>
                    <a:pt x="124657" y="430094"/>
                  </a:moveTo>
                  <a:cubicBezTo>
                    <a:pt x="116555" y="438195"/>
                    <a:pt x="116555" y="451325"/>
                    <a:pt x="124662" y="459422"/>
                  </a:cubicBezTo>
                  <a:cubicBezTo>
                    <a:pt x="132763" y="467515"/>
                    <a:pt x="145889" y="467514"/>
                    <a:pt x="153990" y="459422"/>
                  </a:cubicBezTo>
                  <a:cubicBezTo>
                    <a:pt x="162087" y="451322"/>
                    <a:pt x="162087" y="438193"/>
                    <a:pt x="153990" y="430094"/>
                  </a:cubicBezTo>
                  <a:cubicBezTo>
                    <a:pt x="145889" y="421992"/>
                    <a:pt x="132763" y="421990"/>
                    <a:pt x="124657" y="430094"/>
                  </a:cubicBezTo>
                  <a:close/>
                  <a:moveTo>
                    <a:pt x="6748" y="312142"/>
                  </a:moveTo>
                  <a:cubicBezTo>
                    <a:pt x="-1354" y="320242"/>
                    <a:pt x="-1354" y="333371"/>
                    <a:pt x="6748" y="341468"/>
                  </a:cubicBezTo>
                  <a:cubicBezTo>
                    <a:pt x="14849" y="349562"/>
                    <a:pt x="27975" y="349566"/>
                    <a:pt x="36076" y="341472"/>
                  </a:cubicBezTo>
                  <a:cubicBezTo>
                    <a:pt x="44168" y="333372"/>
                    <a:pt x="44168" y="320241"/>
                    <a:pt x="36076" y="312142"/>
                  </a:cubicBezTo>
                  <a:cubicBezTo>
                    <a:pt x="27975" y="304041"/>
                    <a:pt x="14849" y="304042"/>
                    <a:pt x="6748" y="312142"/>
                  </a:cubicBezTo>
                  <a:close/>
                  <a:moveTo>
                    <a:pt x="248830" y="245961"/>
                  </a:moveTo>
                  <a:cubicBezTo>
                    <a:pt x="256922" y="237869"/>
                    <a:pt x="256922" y="224755"/>
                    <a:pt x="248830" y="216663"/>
                  </a:cubicBezTo>
                  <a:cubicBezTo>
                    <a:pt x="240739" y="208578"/>
                    <a:pt x="227623" y="208577"/>
                    <a:pt x="219531" y="216661"/>
                  </a:cubicBezTo>
                  <a:lnTo>
                    <a:pt x="6076" y="430126"/>
                  </a:lnTo>
                  <a:cubicBezTo>
                    <a:pt x="-2025" y="438217"/>
                    <a:pt x="-2025" y="451354"/>
                    <a:pt x="6076" y="459447"/>
                  </a:cubicBezTo>
                  <a:cubicBezTo>
                    <a:pt x="14178" y="467548"/>
                    <a:pt x="27303" y="467548"/>
                    <a:pt x="35404" y="459447"/>
                  </a:cubicBezTo>
                  <a:lnTo>
                    <a:pt x="248830" y="245961"/>
                  </a:lnTo>
                  <a:close/>
                  <a:moveTo>
                    <a:pt x="293651" y="201269"/>
                  </a:moveTo>
                  <a:cubicBezTo>
                    <a:pt x="301747" y="193165"/>
                    <a:pt x="301742" y="180040"/>
                    <a:pt x="293651" y="171938"/>
                  </a:cubicBezTo>
                  <a:cubicBezTo>
                    <a:pt x="285554" y="163844"/>
                    <a:pt x="272423" y="163844"/>
                    <a:pt x="264322" y="171937"/>
                  </a:cubicBezTo>
                  <a:cubicBezTo>
                    <a:pt x="256221" y="180037"/>
                    <a:pt x="256221" y="193168"/>
                    <a:pt x="264322" y="201267"/>
                  </a:cubicBezTo>
                  <a:cubicBezTo>
                    <a:pt x="272424" y="209371"/>
                    <a:pt x="285554" y="209369"/>
                    <a:pt x="293651" y="201270"/>
                  </a:cubicBez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9A6CE0-8AAA-DCB2-65CB-9F02D81BCBD2}"/>
              </a:ext>
            </a:extLst>
          </p:cNvPr>
          <p:cNvCxnSpPr>
            <a:cxnSpLocks/>
          </p:cNvCxnSpPr>
          <p:nvPr userDrawn="1"/>
        </p:nvCxnSpPr>
        <p:spPr>
          <a:xfrm>
            <a:off x="3106538" y="12675022"/>
            <a:ext cx="0" cy="276772"/>
          </a:xfrm>
          <a:prstGeom prst="line">
            <a:avLst/>
          </a:prstGeom>
          <a:ln w="3175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6679A651-7832-0AFF-04DA-E12DC69871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9322" y="12640278"/>
            <a:ext cx="4176713" cy="410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1344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6CDABC-8E1B-D095-2C91-100B8764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06" y="730250"/>
            <a:ext cx="21029613" cy="2651125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D1E48E-B160-80D2-BF50-1565D135E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4306" y="3651250"/>
            <a:ext cx="10437813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4E41CF2-6F5F-C2E5-7B50-CB1DF0E2C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4519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aphic 33">
            <a:extLst>
              <a:ext uri="{FF2B5EF4-FFF2-40B4-BE49-F238E27FC236}">
                <a16:creationId xmlns:a16="http://schemas.microsoft.com/office/drawing/2014/main" id="{F3DC9052-B445-1D71-18CE-FC6DE98EEFF0}"/>
              </a:ext>
            </a:extLst>
          </p:cNvPr>
          <p:cNvGrpSpPr/>
          <p:nvPr userDrawn="1"/>
        </p:nvGrpSpPr>
        <p:grpSpPr>
          <a:xfrm>
            <a:off x="1184306" y="12617125"/>
            <a:ext cx="1659976" cy="383379"/>
            <a:chOff x="914400" y="1523999"/>
            <a:chExt cx="2016803" cy="465760"/>
          </a:xfrm>
          <a:solidFill>
            <a:schemeClr val="tx2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31A1224-2BC9-B077-C7EC-45B207C7A67F}"/>
                </a:ext>
              </a:extLst>
            </p:cNvPr>
            <p:cNvSpPr/>
            <p:nvPr/>
          </p:nvSpPr>
          <p:spPr>
            <a:xfrm>
              <a:off x="2775229" y="1715843"/>
              <a:ext cx="155974" cy="214245"/>
            </a:xfrm>
            <a:custGeom>
              <a:avLst/>
              <a:gdLst>
                <a:gd name="connsiteX0" fmla="*/ 58114 w 155974"/>
                <a:gd name="connsiteY0" fmla="*/ 148510 h 214245"/>
                <a:gd name="connsiteX1" fmla="*/ 0 w 155974"/>
                <a:gd name="connsiteY1" fmla="*/ 0 h 214245"/>
                <a:gd name="connsiteX2" fmla="*/ 42882 w 155974"/>
                <a:gd name="connsiteY2" fmla="*/ 0 h 214245"/>
                <a:gd name="connsiteX3" fmla="*/ 77990 w 155974"/>
                <a:gd name="connsiteY3" fmla="*/ 99502 h 214245"/>
                <a:gd name="connsiteX4" fmla="*/ 113249 w 155974"/>
                <a:gd name="connsiteY4" fmla="*/ 0 h 214245"/>
                <a:gd name="connsiteX5" fmla="*/ 155975 w 155974"/>
                <a:gd name="connsiteY5" fmla="*/ 0 h 214245"/>
                <a:gd name="connsiteX6" fmla="*/ 96368 w 155974"/>
                <a:gd name="connsiteY6" fmla="*/ 159121 h 214245"/>
                <a:gd name="connsiteX7" fmla="*/ 38244 w 155974"/>
                <a:gd name="connsiteY7" fmla="*/ 214245 h 214245"/>
                <a:gd name="connsiteX8" fmla="*/ 24948 w 155974"/>
                <a:gd name="connsiteY8" fmla="*/ 213056 h 214245"/>
                <a:gd name="connsiteX9" fmla="*/ 15242 w 155974"/>
                <a:gd name="connsiteY9" fmla="*/ 210666 h 214245"/>
                <a:gd name="connsiteX10" fmla="*/ 12252 w 155974"/>
                <a:gd name="connsiteY10" fmla="*/ 209614 h 214245"/>
                <a:gd name="connsiteX11" fmla="*/ 12252 w 155974"/>
                <a:gd name="connsiteY11" fmla="*/ 173015 h 214245"/>
                <a:gd name="connsiteX12" fmla="*/ 27484 w 155974"/>
                <a:gd name="connsiteY12" fmla="*/ 176005 h 214245"/>
                <a:gd name="connsiteX13" fmla="*/ 53481 w 155974"/>
                <a:gd name="connsiteY13" fmla="*/ 159121 h 214245"/>
                <a:gd name="connsiteX14" fmla="*/ 58114 w 155974"/>
                <a:gd name="connsiteY14" fmla="*/ 148511 h 2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974" h="214245">
                  <a:moveTo>
                    <a:pt x="58114" y="148510"/>
                  </a:moveTo>
                  <a:lnTo>
                    <a:pt x="0" y="0"/>
                  </a:lnTo>
                  <a:lnTo>
                    <a:pt x="42882" y="0"/>
                  </a:lnTo>
                  <a:lnTo>
                    <a:pt x="77990" y="99502"/>
                  </a:lnTo>
                  <a:lnTo>
                    <a:pt x="113249" y="0"/>
                  </a:lnTo>
                  <a:lnTo>
                    <a:pt x="155975" y="0"/>
                  </a:lnTo>
                  <a:lnTo>
                    <a:pt x="96368" y="159121"/>
                  </a:lnTo>
                  <a:cubicBezTo>
                    <a:pt x="82714" y="195867"/>
                    <a:pt x="63348" y="214245"/>
                    <a:pt x="38244" y="214245"/>
                  </a:cubicBezTo>
                  <a:cubicBezTo>
                    <a:pt x="33766" y="214245"/>
                    <a:pt x="29339" y="213845"/>
                    <a:pt x="24948" y="213056"/>
                  </a:cubicBezTo>
                  <a:cubicBezTo>
                    <a:pt x="20566" y="212256"/>
                    <a:pt x="17324" y="211456"/>
                    <a:pt x="15242" y="210666"/>
                  </a:cubicBezTo>
                  <a:lnTo>
                    <a:pt x="12252" y="209614"/>
                  </a:lnTo>
                  <a:lnTo>
                    <a:pt x="12252" y="173015"/>
                  </a:lnTo>
                  <a:cubicBezTo>
                    <a:pt x="16336" y="175005"/>
                    <a:pt x="21408" y="176005"/>
                    <a:pt x="27484" y="176005"/>
                  </a:cubicBezTo>
                  <a:cubicBezTo>
                    <a:pt x="39938" y="176005"/>
                    <a:pt x="48600" y="170373"/>
                    <a:pt x="53481" y="159121"/>
                  </a:cubicBezTo>
                  <a:lnTo>
                    <a:pt x="58114" y="148511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B32704-8FDD-15E2-2A79-7AEDFD72BA2F}"/>
                </a:ext>
              </a:extLst>
            </p:cNvPr>
            <p:cNvSpPr/>
            <p:nvPr/>
          </p:nvSpPr>
          <p:spPr>
            <a:xfrm>
              <a:off x="1521634" y="1647118"/>
              <a:ext cx="232623" cy="223360"/>
            </a:xfrm>
            <a:custGeom>
              <a:avLst/>
              <a:gdLst>
                <a:gd name="connsiteX0" fmla="*/ 33691 w 232623"/>
                <a:gd name="connsiteY0" fmla="*/ 32725 h 223360"/>
                <a:gd name="connsiteX1" fmla="*/ 116309 w 232623"/>
                <a:gd name="connsiteY1" fmla="*/ 0 h 223360"/>
                <a:gd name="connsiteX2" fmla="*/ 198928 w 232623"/>
                <a:gd name="connsiteY2" fmla="*/ 32725 h 223360"/>
                <a:gd name="connsiteX3" fmla="*/ 232623 w 232623"/>
                <a:gd name="connsiteY3" fmla="*/ 111606 h 223360"/>
                <a:gd name="connsiteX4" fmla="*/ 198928 w 232623"/>
                <a:gd name="connsiteY4" fmla="*/ 190572 h 223360"/>
                <a:gd name="connsiteX5" fmla="*/ 116309 w 232623"/>
                <a:gd name="connsiteY5" fmla="*/ 223360 h 223360"/>
                <a:gd name="connsiteX6" fmla="*/ 33691 w 232623"/>
                <a:gd name="connsiteY6" fmla="*/ 190572 h 223360"/>
                <a:gd name="connsiteX7" fmla="*/ 0 w 232623"/>
                <a:gd name="connsiteY7" fmla="*/ 111606 h 223360"/>
                <a:gd name="connsiteX8" fmla="*/ 33691 w 232623"/>
                <a:gd name="connsiteY8" fmla="*/ 32725 h 223360"/>
                <a:gd name="connsiteX9" fmla="*/ 67533 w 232623"/>
                <a:gd name="connsiteY9" fmla="*/ 161657 h 223360"/>
                <a:gd name="connsiteX10" fmla="*/ 116309 w 232623"/>
                <a:gd name="connsiteY10" fmla="*/ 181973 h 223360"/>
                <a:gd name="connsiteX11" fmla="*/ 165086 w 232623"/>
                <a:gd name="connsiteY11" fmla="*/ 161657 h 223360"/>
                <a:gd name="connsiteX12" fmla="*/ 185107 w 232623"/>
                <a:gd name="connsiteY12" fmla="*/ 111681 h 223360"/>
                <a:gd name="connsiteX13" fmla="*/ 165086 w 232623"/>
                <a:gd name="connsiteY13" fmla="*/ 61630 h 223360"/>
                <a:gd name="connsiteX14" fmla="*/ 116309 w 232623"/>
                <a:gd name="connsiteY14" fmla="*/ 41241 h 223360"/>
                <a:gd name="connsiteX15" fmla="*/ 67533 w 232623"/>
                <a:gd name="connsiteY15" fmla="*/ 61630 h 223360"/>
                <a:gd name="connsiteX16" fmla="*/ 47511 w 232623"/>
                <a:gd name="connsiteY16" fmla="*/ 111681 h 223360"/>
                <a:gd name="connsiteX17" fmla="*/ 67533 w 232623"/>
                <a:gd name="connsiteY17" fmla="*/ 161657 h 2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623" h="223360">
                  <a:moveTo>
                    <a:pt x="33691" y="32725"/>
                  </a:moveTo>
                  <a:cubicBezTo>
                    <a:pt x="56153" y="10915"/>
                    <a:pt x="83687" y="0"/>
                    <a:pt x="116309" y="0"/>
                  </a:cubicBezTo>
                  <a:cubicBezTo>
                    <a:pt x="148931" y="0"/>
                    <a:pt x="176475" y="10915"/>
                    <a:pt x="198928" y="32725"/>
                  </a:cubicBezTo>
                  <a:cubicBezTo>
                    <a:pt x="221390" y="54535"/>
                    <a:pt x="232623" y="80828"/>
                    <a:pt x="232623" y="111606"/>
                  </a:cubicBezTo>
                  <a:cubicBezTo>
                    <a:pt x="232623" y="142384"/>
                    <a:pt x="221390" y="168710"/>
                    <a:pt x="198928" y="190572"/>
                  </a:cubicBezTo>
                  <a:cubicBezTo>
                    <a:pt x="176475" y="212424"/>
                    <a:pt x="148931" y="223360"/>
                    <a:pt x="116309" y="223360"/>
                  </a:cubicBezTo>
                  <a:cubicBezTo>
                    <a:pt x="83687" y="223360"/>
                    <a:pt x="56153" y="212423"/>
                    <a:pt x="33691" y="190572"/>
                  </a:cubicBezTo>
                  <a:cubicBezTo>
                    <a:pt x="11229" y="168710"/>
                    <a:pt x="0" y="142384"/>
                    <a:pt x="0" y="111606"/>
                  </a:cubicBezTo>
                  <a:cubicBezTo>
                    <a:pt x="0" y="80828"/>
                    <a:pt x="11229" y="54535"/>
                    <a:pt x="33691" y="32725"/>
                  </a:cubicBezTo>
                  <a:moveTo>
                    <a:pt x="67533" y="161657"/>
                  </a:moveTo>
                  <a:cubicBezTo>
                    <a:pt x="80879" y="175204"/>
                    <a:pt x="97144" y="181973"/>
                    <a:pt x="116309" y="181973"/>
                  </a:cubicBezTo>
                  <a:cubicBezTo>
                    <a:pt x="135489" y="181973"/>
                    <a:pt x="151739" y="175204"/>
                    <a:pt x="165086" y="161657"/>
                  </a:cubicBezTo>
                  <a:cubicBezTo>
                    <a:pt x="178442" y="148111"/>
                    <a:pt x="185107" y="131448"/>
                    <a:pt x="185107" y="111681"/>
                  </a:cubicBezTo>
                  <a:cubicBezTo>
                    <a:pt x="185107" y="91913"/>
                    <a:pt x="178442" y="75229"/>
                    <a:pt x="165086" y="61630"/>
                  </a:cubicBezTo>
                  <a:cubicBezTo>
                    <a:pt x="151739" y="48040"/>
                    <a:pt x="135489" y="41241"/>
                    <a:pt x="116309" y="41241"/>
                  </a:cubicBezTo>
                  <a:cubicBezTo>
                    <a:pt x="97144" y="41241"/>
                    <a:pt x="80879" y="48040"/>
                    <a:pt x="67533" y="61630"/>
                  </a:cubicBezTo>
                  <a:cubicBezTo>
                    <a:pt x="54187" y="75229"/>
                    <a:pt x="47511" y="91913"/>
                    <a:pt x="47511" y="111681"/>
                  </a:cubicBezTo>
                  <a:cubicBezTo>
                    <a:pt x="47511" y="131448"/>
                    <a:pt x="54187" y="148111"/>
                    <a:pt x="67533" y="161657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B4537B9-E76F-87C3-8D6E-2F0D92CFACAF}"/>
                </a:ext>
              </a:extLst>
            </p:cNvPr>
            <p:cNvSpPr/>
            <p:nvPr/>
          </p:nvSpPr>
          <p:spPr>
            <a:xfrm>
              <a:off x="1788936" y="1714350"/>
              <a:ext cx="90241" cy="151500"/>
            </a:xfrm>
            <a:custGeom>
              <a:avLst/>
              <a:gdLst>
                <a:gd name="connsiteX0" fmla="*/ 90242 w 90241"/>
                <a:gd name="connsiteY0" fmla="*/ 41388 h 151500"/>
                <a:gd name="connsiteX1" fmla="*/ 76492 w 90241"/>
                <a:gd name="connsiteY1" fmla="*/ 39746 h 151500"/>
                <a:gd name="connsiteX2" fmla="*/ 50723 w 90241"/>
                <a:gd name="connsiteY2" fmla="*/ 50051 h 151500"/>
                <a:gd name="connsiteX3" fmla="*/ 41229 w 90241"/>
                <a:gd name="connsiteY3" fmla="*/ 79640 h 151500"/>
                <a:gd name="connsiteX4" fmla="*/ 41229 w 90241"/>
                <a:gd name="connsiteY4" fmla="*/ 151500 h 151500"/>
                <a:gd name="connsiteX5" fmla="*/ 0 w 90241"/>
                <a:gd name="connsiteY5" fmla="*/ 151500 h 151500"/>
                <a:gd name="connsiteX6" fmla="*/ 0 w 90241"/>
                <a:gd name="connsiteY6" fmla="*/ 1495 h 151500"/>
                <a:gd name="connsiteX7" fmla="*/ 41229 w 90241"/>
                <a:gd name="connsiteY7" fmla="*/ 1495 h 151500"/>
                <a:gd name="connsiteX8" fmla="*/ 41229 w 90241"/>
                <a:gd name="connsiteY8" fmla="*/ 19873 h 151500"/>
                <a:gd name="connsiteX9" fmla="*/ 46316 w 90241"/>
                <a:gd name="connsiteY9" fmla="*/ 14421 h 151500"/>
                <a:gd name="connsiteX10" fmla="*/ 60736 w 90241"/>
                <a:gd name="connsiteY10" fmla="*/ 5537 h 151500"/>
                <a:gd name="connsiteX11" fmla="*/ 84111 w 90241"/>
                <a:gd name="connsiteY11" fmla="*/ 0 h 151500"/>
                <a:gd name="connsiteX12" fmla="*/ 90237 w 90241"/>
                <a:gd name="connsiteY12" fmla="*/ 0 h 151500"/>
                <a:gd name="connsiteX13" fmla="*/ 90237 w 90241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41" h="151500">
                  <a:moveTo>
                    <a:pt x="90242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42" y="39746"/>
                    <a:pt x="57050" y="43178"/>
                    <a:pt x="50723" y="50051"/>
                  </a:cubicBezTo>
                  <a:cubicBezTo>
                    <a:pt x="44400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9" y="18483"/>
                    <a:pt x="44123" y="16663"/>
                    <a:pt x="46316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25736DD-2B90-9A35-C0E7-B77C212DA054}"/>
                </a:ext>
              </a:extLst>
            </p:cNvPr>
            <p:cNvSpPr/>
            <p:nvPr/>
          </p:nvSpPr>
          <p:spPr>
            <a:xfrm>
              <a:off x="1894990" y="1712862"/>
              <a:ext cx="142371" cy="155973"/>
            </a:xfrm>
            <a:custGeom>
              <a:avLst/>
              <a:gdLst>
                <a:gd name="connsiteX0" fmla="*/ 24050 w 142371"/>
                <a:gd name="connsiteY0" fmla="*/ 23378 h 155973"/>
                <a:gd name="connsiteX1" fmla="*/ 81121 w 142371"/>
                <a:gd name="connsiteY1" fmla="*/ 0 h 155973"/>
                <a:gd name="connsiteX2" fmla="*/ 103311 w 142371"/>
                <a:gd name="connsiteY2" fmla="*/ 3210 h 155973"/>
                <a:gd name="connsiteX3" fmla="*/ 120565 w 142371"/>
                <a:gd name="connsiteY3" fmla="*/ 10831 h 155973"/>
                <a:gd name="connsiteX4" fmla="*/ 132519 w 142371"/>
                <a:gd name="connsiteY4" fmla="*/ 19715 h 155973"/>
                <a:gd name="connsiteX5" fmla="*/ 140133 w 142371"/>
                <a:gd name="connsiteY5" fmla="*/ 27483 h 155973"/>
                <a:gd name="connsiteX6" fmla="*/ 142371 w 142371"/>
                <a:gd name="connsiteY6" fmla="*/ 30631 h 155973"/>
                <a:gd name="connsiteX7" fmla="*/ 116385 w 142371"/>
                <a:gd name="connsiteY7" fmla="*/ 56619 h 155973"/>
                <a:gd name="connsiteX8" fmla="*/ 112427 w 142371"/>
                <a:gd name="connsiteY8" fmla="*/ 51093 h 155973"/>
                <a:gd name="connsiteX9" fmla="*/ 100467 w 142371"/>
                <a:gd name="connsiteY9" fmla="*/ 42199 h 155973"/>
                <a:gd name="connsiteX10" fmla="*/ 81121 w 142371"/>
                <a:gd name="connsiteY10" fmla="*/ 36746 h 155973"/>
                <a:gd name="connsiteX11" fmla="*/ 53113 w 142371"/>
                <a:gd name="connsiteY11" fmla="*/ 48851 h 155973"/>
                <a:gd name="connsiteX12" fmla="*/ 41375 w 142371"/>
                <a:gd name="connsiteY12" fmla="*/ 78060 h 155973"/>
                <a:gd name="connsiteX13" fmla="*/ 53188 w 142371"/>
                <a:gd name="connsiteY13" fmla="*/ 107270 h 155973"/>
                <a:gd name="connsiteX14" fmla="*/ 81121 w 142371"/>
                <a:gd name="connsiteY14" fmla="*/ 119375 h 155973"/>
                <a:gd name="connsiteX15" fmla="*/ 100467 w 142371"/>
                <a:gd name="connsiteY15" fmla="*/ 114438 h 155973"/>
                <a:gd name="connsiteX16" fmla="*/ 113839 w 142371"/>
                <a:gd name="connsiteY16" fmla="*/ 104575 h 155973"/>
                <a:gd name="connsiteX17" fmla="*/ 117877 w 142371"/>
                <a:gd name="connsiteY17" fmla="*/ 99502 h 155973"/>
                <a:gd name="connsiteX18" fmla="*/ 142371 w 142371"/>
                <a:gd name="connsiteY18" fmla="*/ 125491 h 155973"/>
                <a:gd name="connsiteX19" fmla="*/ 139911 w 142371"/>
                <a:gd name="connsiteY19" fmla="*/ 128859 h 155973"/>
                <a:gd name="connsiteX20" fmla="*/ 132665 w 142371"/>
                <a:gd name="connsiteY20" fmla="*/ 136174 h 155973"/>
                <a:gd name="connsiteX21" fmla="*/ 120413 w 142371"/>
                <a:gd name="connsiteY21" fmla="*/ 145290 h 155973"/>
                <a:gd name="connsiteX22" fmla="*/ 103311 w 142371"/>
                <a:gd name="connsiteY22" fmla="*/ 152616 h 155973"/>
                <a:gd name="connsiteX23" fmla="*/ 81121 w 142371"/>
                <a:gd name="connsiteY23" fmla="*/ 155974 h 155973"/>
                <a:gd name="connsiteX24" fmla="*/ 24050 w 142371"/>
                <a:gd name="connsiteY24" fmla="*/ 132595 h 155973"/>
                <a:gd name="connsiteX25" fmla="*/ 0 w 142371"/>
                <a:gd name="connsiteY25" fmla="*/ 77987 h 155973"/>
                <a:gd name="connsiteX26" fmla="*/ 24050 w 142371"/>
                <a:gd name="connsiteY26" fmla="*/ 23378 h 15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371" h="155973">
                  <a:moveTo>
                    <a:pt x="24050" y="23378"/>
                  </a:moveTo>
                  <a:cubicBezTo>
                    <a:pt x="40079" y="7789"/>
                    <a:pt x="59113" y="0"/>
                    <a:pt x="81121" y="0"/>
                  </a:cubicBezTo>
                  <a:cubicBezTo>
                    <a:pt x="88891" y="0"/>
                    <a:pt x="96287" y="1073"/>
                    <a:pt x="103311" y="3210"/>
                  </a:cubicBezTo>
                  <a:cubicBezTo>
                    <a:pt x="110329" y="5347"/>
                    <a:pt x="116077" y="7894"/>
                    <a:pt x="120565" y="10831"/>
                  </a:cubicBezTo>
                  <a:cubicBezTo>
                    <a:pt x="125047" y="13768"/>
                    <a:pt x="129035" y="16726"/>
                    <a:pt x="132519" y="19715"/>
                  </a:cubicBezTo>
                  <a:cubicBezTo>
                    <a:pt x="136003" y="22705"/>
                    <a:pt x="138539" y="25294"/>
                    <a:pt x="140133" y="27483"/>
                  </a:cubicBezTo>
                  <a:lnTo>
                    <a:pt x="142371" y="30631"/>
                  </a:lnTo>
                  <a:lnTo>
                    <a:pt x="116385" y="56619"/>
                  </a:lnTo>
                  <a:cubicBezTo>
                    <a:pt x="115583" y="55230"/>
                    <a:pt x="114267" y="53388"/>
                    <a:pt x="112427" y="51093"/>
                  </a:cubicBezTo>
                  <a:cubicBezTo>
                    <a:pt x="110586" y="48799"/>
                    <a:pt x="106593" y="45841"/>
                    <a:pt x="100467" y="42199"/>
                  </a:cubicBezTo>
                  <a:cubicBezTo>
                    <a:pt x="94341" y="38567"/>
                    <a:pt x="87892" y="36746"/>
                    <a:pt x="81121" y="36746"/>
                  </a:cubicBezTo>
                  <a:cubicBezTo>
                    <a:pt x="70260" y="36746"/>
                    <a:pt x="60923" y="40788"/>
                    <a:pt x="53113" y="48851"/>
                  </a:cubicBezTo>
                  <a:cubicBezTo>
                    <a:pt x="45292" y="56924"/>
                    <a:pt x="41375" y="66661"/>
                    <a:pt x="41375" y="78060"/>
                  </a:cubicBezTo>
                  <a:cubicBezTo>
                    <a:pt x="41375" y="89460"/>
                    <a:pt x="45313" y="99197"/>
                    <a:pt x="53188" y="107270"/>
                  </a:cubicBezTo>
                  <a:cubicBezTo>
                    <a:pt x="61049" y="115332"/>
                    <a:pt x="70366" y="119375"/>
                    <a:pt x="81121" y="119375"/>
                  </a:cubicBezTo>
                  <a:cubicBezTo>
                    <a:pt x="87892" y="119375"/>
                    <a:pt x="94341" y="117722"/>
                    <a:pt x="100467" y="114438"/>
                  </a:cubicBezTo>
                  <a:cubicBezTo>
                    <a:pt x="106593" y="111154"/>
                    <a:pt x="111055" y="107870"/>
                    <a:pt x="113839" y="104575"/>
                  </a:cubicBezTo>
                  <a:lnTo>
                    <a:pt x="117877" y="99502"/>
                  </a:lnTo>
                  <a:lnTo>
                    <a:pt x="142371" y="125491"/>
                  </a:lnTo>
                  <a:cubicBezTo>
                    <a:pt x="141781" y="126291"/>
                    <a:pt x="140949" y="127417"/>
                    <a:pt x="139911" y="128859"/>
                  </a:cubicBezTo>
                  <a:cubicBezTo>
                    <a:pt x="138867" y="130301"/>
                    <a:pt x="136447" y="132743"/>
                    <a:pt x="132665" y="136174"/>
                  </a:cubicBezTo>
                  <a:cubicBezTo>
                    <a:pt x="128879" y="139616"/>
                    <a:pt x="124795" y="142648"/>
                    <a:pt x="120413" y="145290"/>
                  </a:cubicBezTo>
                  <a:cubicBezTo>
                    <a:pt x="116037" y="147932"/>
                    <a:pt x="110329" y="150373"/>
                    <a:pt x="103311" y="152616"/>
                  </a:cubicBezTo>
                  <a:cubicBezTo>
                    <a:pt x="96287" y="154847"/>
                    <a:pt x="88891" y="155974"/>
                    <a:pt x="81121" y="155974"/>
                  </a:cubicBezTo>
                  <a:cubicBezTo>
                    <a:pt x="59113" y="155974"/>
                    <a:pt x="40084" y="148184"/>
                    <a:pt x="24050" y="132595"/>
                  </a:cubicBezTo>
                  <a:cubicBezTo>
                    <a:pt x="8017" y="117006"/>
                    <a:pt x="0" y="98807"/>
                    <a:pt x="0" y="77987"/>
                  </a:cubicBezTo>
                  <a:cubicBezTo>
                    <a:pt x="0" y="57166"/>
                    <a:pt x="8017" y="38967"/>
                    <a:pt x="24050" y="23378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4E6E340-07F0-4D05-BE9F-7B6179AF3276}"/>
                </a:ext>
              </a:extLst>
            </p:cNvPr>
            <p:cNvSpPr/>
            <p:nvPr/>
          </p:nvSpPr>
          <p:spPr>
            <a:xfrm>
              <a:off x="2063973" y="1651606"/>
              <a:ext cx="142240" cy="214244"/>
            </a:xfrm>
            <a:custGeom>
              <a:avLst/>
              <a:gdLst>
                <a:gd name="connsiteX0" fmla="*/ 41390 w 142240"/>
                <a:gd name="connsiteY0" fmla="*/ 82618 h 214244"/>
                <a:gd name="connsiteX1" fmla="*/ 46402 w 142240"/>
                <a:gd name="connsiteY1" fmla="*/ 76713 h 214244"/>
                <a:gd name="connsiteX2" fmla="*/ 60736 w 142240"/>
                <a:gd name="connsiteY2" fmla="*/ 67229 h 214244"/>
                <a:gd name="connsiteX3" fmla="*/ 84116 w 142240"/>
                <a:gd name="connsiteY3" fmla="*/ 61250 h 214244"/>
                <a:gd name="connsiteX4" fmla="*/ 126030 w 142240"/>
                <a:gd name="connsiteY4" fmla="*/ 79028 h 214244"/>
                <a:gd name="connsiteX5" fmla="*/ 142240 w 142240"/>
                <a:gd name="connsiteY5" fmla="*/ 126995 h 214244"/>
                <a:gd name="connsiteX6" fmla="*/ 142240 w 142240"/>
                <a:gd name="connsiteY6" fmla="*/ 214244 h 214244"/>
                <a:gd name="connsiteX7" fmla="*/ 100997 w 142240"/>
                <a:gd name="connsiteY7" fmla="*/ 214244 h 214244"/>
                <a:gd name="connsiteX8" fmla="*/ 100997 w 142240"/>
                <a:gd name="connsiteY8" fmla="*/ 131626 h 214244"/>
                <a:gd name="connsiteX9" fmla="*/ 92864 w 142240"/>
                <a:gd name="connsiteY9" fmla="*/ 109437 h 214244"/>
                <a:gd name="connsiteX10" fmla="*/ 71874 w 142240"/>
                <a:gd name="connsiteY10" fmla="*/ 100996 h 214244"/>
                <a:gd name="connsiteX11" fmla="*/ 49598 w 142240"/>
                <a:gd name="connsiteY11" fmla="*/ 110185 h 214244"/>
                <a:gd name="connsiteX12" fmla="*/ 41390 w 142240"/>
                <a:gd name="connsiteY12" fmla="*/ 136257 h 214244"/>
                <a:gd name="connsiteX13" fmla="*/ 41390 w 142240"/>
                <a:gd name="connsiteY13" fmla="*/ 214244 h 214244"/>
                <a:gd name="connsiteX14" fmla="*/ 0 w 142240"/>
                <a:gd name="connsiteY14" fmla="*/ 214244 h 214244"/>
                <a:gd name="connsiteX15" fmla="*/ 0 w 142240"/>
                <a:gd name="connsiteY15" fmla="*/ 0 h 214244"/>
                <a:gd name="connsiteX16" fmla="*/ 41390 w 142240"/>
                <a:gd name="connsiteY16" fmla="*/ 0 h 214244"/>
                <a:gd name="connsiteX17" fmla="*/ 41390 w 142240"/>
                <a:gd name="connsiteY17" fmla="*/ 82618 h 2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240" h="214244">
                  <a:moveTo>
                    <a:pt x="41390" y="82618"/>
                  </a:moveTo>
                  <a:cubicBezTo>
                    <a:pt x="42590" y="81029"/>
                    <a:pt x="44254" y="79060"/>
                    <a:pt x="46402" y="76713"/>
                  </a:cubicBezTo>
                  <a:cubicBezTo>
                    <a:pt x="48534" y="74376"/>
                    <a:pt x="53314" y="71208"/>
                    <a:pt x="60736" y="67229"/>
                  </a:cubicBezTo>
                  <a:cubicBezTo>
                    <a:pt x="68158" y="63250"/>
                    <a:pt x="75948" y="61250"/>
                    <a:pt x="84116" y="61250"/>
                  </a:cubicBezTo>
                  <a:cubicBezTo>
                    <a:pt x="101249" y="61250"/>
                    <a:pt x="115220" y="67176"/>
                    <a:pt x="126030" y="79028"/>
                  </a:cubicBezTo>
                  <a:cubicBezTo>
                    <a:pt x="136830" y="90880"/>
                    <a:pt x="142240" y="106869"/>
                    <a:pt x="142240" y="126995"/>
                  </a:cubicBezTo>
                  <a:lnTo>
                    <a:pt x="142240" y="214244"/>
                  </a:lnTo>
                  <a:lnTo>
                    <a:pt x="100997" y="214244"/>
                  </a:lnTo>
                  <a:lnTo>
                    <a:pt x="100997" y="131626"/>
                  </a:lnTo>
                  <a:cubicBezTo>
                    <a:pt x="100997" y="122458"/>
                    <a:pt x="98284" y="115058"/>
                    <a:pt x="92864" y="109437"/>
                  </a:cubicBezTo>
                  <a:cubicBezTo>
                    <a:pt x="87429" y="103806"/>
                    <a:pt x="80430" y="100996"/>
                    <a:pt x="71874" y="100996"/>
                  </a:cubicBezTo>
                  <a:cubicBezTo>
                    <a:pt x="62506" y="100996"/>
                    <a:pt x="55084" y="104059"/>
                    <a:pt x="49598" y="110185"/>
                  </a:cubicBezTo>
                  <a:cubicBezTo>
                    <a:pt x="44128" y="116311"/>
                    <a:pt x="41390" y="124994"/>
                    <a:pt x="41390" y="136257"/>
                  </a:cubicBezTo>
                  <a:lnTo>
                    <a:pt x="41390" y="214244"/>
                  </a:lnTo>
                  <a:lnTo>
                    <a:pt x="0" y="214244"/>
                  </a:lnTo>
                  <a:lnTo>
                    <a:pt x="0" y="0"/>
                  </a:lnTo>
                  <a:lnTo>
                    <a:pt x="41390" y="0"/>
                  </a:lnTo>
                  <a:lnTo>
                    <a:pt x="41390" y="8261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48CDCF0-2367-8836-AA8E-6C164DC1CE28}"/>
                </a:ext>
              </a:extLst>
            </p:cNvPr>
            <p:cNvSpPr/>
            <p:nvPr/>
          </p:nvSpPr>
          <p:spPr>
            <a:xfrm>
              <a:off x="2233425" y="1712854"/>
              <a:ext cx="152984" cy="155984"/>
            </a:xfrm>
            <a:custGeom>
              <a:avLst/>
              <a:gdLst>
                <a:gd name="connsiteX0" fmla="*/ 42872 w 152984"/>
                <a:gd name="connsiteY0" fmla="*/ 91735 h 155984"/>
                <a:gd name="connsiteX1" fmla="*/ 55870 w 152984"/>
                <a:gd name="connsiteY1" fmla="*/ 112429 h 155984"/>
                <a:gd name="connsiteX2" fmla="*/ 82618 w 152984"/>
                <a:gd name="connsiteY2" fmla="*/ 120871 h 155984"/>
                <a:gd name="connsiteX3" fmla="*/ 104208 w 152984"/>
                <a:gd name="connsiteY3" fmla="*/ 116313 h 155984"/>
                <a:gd name="connsiteX4" fmla="*/ 118175 w 152984"/>
                <a:gd name="connsiteY4" fmla="*/ 107124 h 155984"/>
                <a:gd name="connsiteX5" fmla="*/ 122511 w 152984"/>
                <a:gd name="connsiteY5" fmla="*/ 102492 h 155984"/>
                <a:gd name="connsiteX6" fmla="*/ 143869 w 152984"/>
                <a:gd name="connsiteY6" fmla="*/ 129986 h 155984"/>
                <a:gd name="connsiteX7" fmla="*/ 141111 w 152984"/>
                <a:gd name="connsiteY7" fmla="*/ 132744 h 155984"/>
                <a:gd name="connsiteX8" fmla="*/ 133114 w 152984"/>
                <a:gd name="connsiteY8" fmla="*/ 139101 h 155984"/>
                <a:gd name="connsiteX9" fmla="*/ 120121 w 152984"/>
                <a:gd name="connsiteY9" fmla="*/ 147090 h 155984"/>
                <a:gd name="connsiteX10" fmla="*/ 102262 w 152984"/>
                <a:gd name="connsiteY10" fmla="*/ 153290 h 155984"/>
                <a:gd name="connsiteX11" fmla="*/ 79628 w 152984"/>
                <a:gd name="connsiteY11" fmla="*/ 155984 h 155984"/>
                <a:gd name="connsiteX12" fmla="*/ 23304 w 152984"/>
                <a:gd name="connsiteY12" fmla="*/ 133048 h 155984"/>
                <a:gd name="connsiteX13" fmla="*/ 0 w 152984"/>
                <a:gd name="connsiteY13" fmla="*/ 77997 h 155984"/>
                <a:gd name="connsiteX14" fmla="*/ 23012 w 152984"/>
                <a:gd name="connsiteY14" fmla="*/ 22936 h 155984"/>
                <a:gd name="connsiteX15" fmla="*/ 78136 w 152984"/>
                <a:gd name="connsiteY15" fmla="*/ 0 h 155984"/>
                <a:gd name="connsiteX16" fmla="*/ 131617 w 152984"/>
                <a:gd name="connsiteY16" fmla="*/ 21441 h 155984"/>
                <a:gd name="connsiteX17" fmla="*/ 152985 w 152984"/>
                <a:gd name="connsiteY17" fmla="*/ 75007 h 155984"/>
                <a:gd name="connsiteX18" fmla="*/ 151492 w 152984"/>
                <a:gd name="connsiteY18" fmla="*/ 91733 h 155984"/>
                <a:gd name="connsiteX19" fmla="*/ 42872 w 152984"/>
                <a:gd name="connsiteY19" fmla="*/ 91733 h 155984"/>
                <a:gd name="connsiteX20" fmla="*/ 55800 w 152984"/>
                <a:gd name="connsiteY20" fmla="*/ 42884 h 155984"/>
                <a:gd name="connsiteX21" fmla="*/ 42872 w 152984"/>
                <a:gd name="connsiteY21" fmla="*/ 62757 h 155984"/>
                <a:gd name="connsiteX22" fmla="*/ 111756 w 152984"/>
                <a:gd name="connsiteY22" fmla="*/ 62757 h 155984"/>
                <a:gd name="connsiteX23" fmla="*/ 100321 w 152984"/>
                <a:gd name="connsiteY23" fmla="*/ 43031 h 155984"/>
                <a:gd name="connsiteX24" fmla="*/ 78136 w 152984"/>
                <a:gd name="connsiteY24" fmla="*/ 35263 h 155984"/>
                <a:gd name="connsiteX25" fmla="*/ 55800 w 152984"/>
                <a:gd name="connsiteY25" fmla="*/ 42884 h 15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984" h="155984">
                  <a:moveTo>
                    <a:pt x="42872" y="91735"/>
                  </a:moveTo>
                  <a:cubicBezTo>
                    <a:pt x="44471" y="99903"/>
                    <a:pt x="48797" y="106797"/>
                    <a:pt x="55870" y="112429"/>
                  </a:cubicBezTo>
                  <a:cubicBezTo>
                    <a:pt x="62944" y="118060"/>
                    <a:pt x="71859" y="120871"/>
                    <a:pt x="82618" y="120871"/>
                  </a:cubicBezTo>
                  <a:cubicBezTo>
                    <a:pt x="90388" y="120871"/>
                    <a:pt x="97578" y="119355"/>
                    <a:pt x="104208" y="116313"/>
                  </a:cubicBezTo>
                  <a:cubicBezTo>
                    <a:pt x="110829" y="113281"/>
                    <a:pt x="115482" y="110218"/>
                    <a:pt x="118175" y="107124"/>
                  </a:cubicBezTo>
                  <a:lnTo>
                    <a:pt x="122511" y="102492"/>
                  </a:lnTo>
                  <a:lnTo>
                    <a:pt x="143869" y="129986"/>
                  </a:lnTo>
                  <a:lnTo>
                    <a:pt x="141111" y="132744"/>
                  </a:lnTo>
                  <a:cubicBezTo>
                    <a:pt x="139860" y="133996"/>
                    <a:pt x="137198" y="136112"/>
                    <a:pt x="133114" y="139101"/>
                  </a:cubicBezTo>
                  <a:cubicBezTo>
                    <a:pt x="129040" y="142090"/>
                    <a:pt x="124704" y="144754"/>
                    <a:pt x="120121" y="147090"/>
                  </a:cubicBezTo>
                  <a:cubicBezTo>
                    <a:pt x="115533" y="149427"/>
                    <a:pt x="109588" y="151500"/>
                    <a:pt x="102262" y="153290"/>
                  </a:cubicBezTo>
                  <a:cubicBezTo>
                    <a:pt x="94946" y="155079"/>
                    <a:pt x="87398" y="155984"/>
                    <a:pt x="79628" y="155984"/>
                  </a:cubicBezTo>
                  <a:cubicBezTo>
                    <a:pt x="57620" y="155984"/>
                    <a:pt x="38844" y="148332"/>
                    <a:pt x="23304" y="133048"/>
                  </a:cubicBezTo>
                  <a:cubicBezTo>
                    <a:pt x="7770" y="117754"/>
                    <a:pt x="0" y="99407"/>
                    <a:pt x="0" y="77997"/>
                  </a:cubicBezTo>
                  <a:cubicBezTo>
                    <a:pt x="0" y="56587"/>
                    <a:pt x="7664" y="38231"/>
                    <a:pt x="23012" y="22936"/>
                  </a:cubicBezTo>
                  <a:cubicBezTo>
                    <a:pt x="38345" y="7652"/>
                    <a:pt x="56728" y="0"/>
                    <a:pt x="78136" y="0"/>
                  </a:cubicBezTo>
                  <a:cubicBezTo>
                    <a:pt x="99544" y="0"/>
                    <a:pt x="117378" y="7147"/>
                    <a:pt x="131617" y="21441"/>
                  </a:cubicBezTo>
                  <a:cubicBezTo>
                    <a:pt x="145860" y="35735"/>
                    <a:pt x="152985" y="53587"/>
                    <a:pt x="152985" y="75007"/>
                  </a:cubicBezTo>
                  <a:lnTo>
                    <a:pt x="151492" y="91733"/>
                  </a:lnTo>
                  <a:lnTo>
                    <a:pt x="42872" y="91733"/>
                  </a:lnTo>
                  <a:close/>
                  <a:moveTo>
                    <a:pt x="55800" y="42884"/>
                  </a:moveTo>
                  <a:cubicBezTo>
                    <a:pt x="49674" y="47968"/>
                    <a:pt x="45368" y="54589"/>
                    <a:pt x="42872" y="62757"/>
                  </a:cubicBezTo>
                  <a:lnTo>
                    <a:pt x="111756" y="62757"/>
                  </a:lnTo>
                  <a:cubicBezTo>
                    <a:pt x="110153" y="54789"/>
                    <a:pt x="106346" y="48210"/>
                    <a:pt x="100321" y="43031"/>
                  </a:cubicBezTo>
                  <a:cubicBezTo>
                    <a:pt x="94291" y="37852"/>
                    <a:pt x="86904" y="35263"/>
                    <a:pt x="78136" y="35263"/>
                  </a:cubicBezTo>
                  <a:cubicBezTo>
                    <a:pt x="69368" y="35263"/>
                    <a:pt x="61926" y="37799"/>
                    <a:pt x="55800" y="42884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8D971B9-C392-9639-7241-447804BE37A9}"/>
                </a:ext>
              </a:extLst>
            </p:cNvPr>
            <p:cNvSpPr/>
            <p:nvPr/>
          </p:nvSpPr>
          <p:spPr>
            <a:xfrm>
              <a:off x="2402060" y="1712866"/>
              <a:ext cx="120872" cy="155972"/>
            </a:xfrm>
            <a:custGeom>
              <a:avLst/>
              <a:gdLst>
                <a:gd name="connsiteX0" fmla="*/ 94875 w 120872"/>
                <a:gd name="connsiteY0" fmla="*/ 47355 h 155972"/>
                <a:gd name="connsiteX1" fmla="*/ 91956 w 120872"/>
                <a:gd name="connsiteY1" fmla="*/ 44071 h 155972"/>
                <a:gd name="connsiteX2" fmla="*/ 83516 w 120872"/>
                <a:gd name="connsiteY2" fmla="*/ 38618 h 155972"/>
                <a:gd name="connsiteX3" fmla="*/ 70366 w 120872"/>
                <a:gd name="connsiteY3" fmla="*/ 35250 h 155972"/>
                <a:gd name="connsiteX4" fmla="*/ 56929 w 120872"/>
                <a:gd name="connsiteY4" fmla="*/ 38913 h 155972"/>
                <a:gd name="connsiteX5" fmla="*/ 51998 w 120872"/>
                <a:gd name="connsiteY5" fmla="*/ 47355 h 155972"/>
                <a:gd name="connsiteX6" fmla="*/ 59022 w 120872"/>
                <a:gd name="connsiteY6" fmla="*/ 57071 h 155972"/>
                <a:gd name="connsiteX7" fmla="*/ 76124 w 120872"/>
                <a:gd name="connsiteY7" fmla="*/ 64007 h 155972"/>
                <a:gd name="connsiteX8" fmla="*/ 96514 w 120872"/>
                <a:gd name="connsiteY8" fmla="*/ 71333 h 155972"/>
                <a:gd name="connsiteX9" fmla="*/ 113849 w 120872"/>
                <a:gd name="connsiteY9" fmla="*/ 85080 h 155972"/>
                <a:gd name="connsiteX10" fmla="*/ 120872 w 120872"/>
                <a:gd name="connsiteY10" fmla="*/ 108606 h 155972"/>
                <a:gd name="connsiteX11" fmla="*/ 104954 w 120872"/>
                <a:gd name="connsiteY11" fmla="*/ 142373 h 155972"/>
                <a:gd name="connsiteX12" fmla="*/ 61265 w 120872"/>
                <a:gd name="connsiteY12" fmla="*/ 155973 h 155972"/>
                <a:gd name="connsiteX13" fmla="*/ 38546 w 120872"/>
                <a:gd name="connsiteY13" fmla="*/ 153130 h 155972"/>
                <a:gd name="connsiteX14" fmla="*/ 21065 w 120872"/>
                <a:gd name="connsiteY14" fmla="*/ 146257 h 155972"/>
                <a:gd name="connsiteX15" fmla="*/ 9338 w 120872"/>
                <a:gd name="connsiteY15" fmla="*/ 138268 h 155972"/>
                <a:gd name="connsiteX16" fmla="*/ 2097 w 120872"/>
                <a:gd name="connsiteY16" fmla="*/ 131616 h 155972"/>
                <a:gd name="connsiteX17" fmla="*/ 0 w 120872"/>
                <a:gd name="connsiteY17" fmla="*/ 128479 h 155972"/>
                <a:gd name="connsiteX18" fmla="*/ 23012 w 120872"/>
                <a:gd name="connsiteY18" fmla="*/ 105627 h 155972"/>
                <a:gd name="connsiteX19" fmla="*/ 26823 w 120872"/>
                <a:gd name="connsiteY19" fmla="*/ 110175 h 155972"/>
                <a:gd name="connsiteX20" fmla="*/ 37800 w 120872"/>
                <a:gd name="connsiteY20" fmla="*/ 117648 h 155972"/>
                <a:gd name="connsiteX21" fmla="*/ 55124 w 120872"/>
                <a:gd name="connsiteY21" fmla="*/ 122353 h 155972"/>
                <a:gd name="connsiteX22" fmla="*/ 69998 w 120872"/>
                <a:gd name="connsiteY22" fmla="*/ 118543 h 155972"/>
                <a:gd name="connsiteX23" fmla="*/ 75000 w 120872"/>
                <a:gd name="connsiteY23" fmla="*/ 108606 h 155972"/>
                <a:gd name="connsiteX24" fmla="*/ 67976 w 120872"/>
                <a:gd name="connsiteY24" fmla="*/ 98375 h 155972"/>
                <a:gd name="connsiteX25" fmla="*/ 50652 w 120872"/>
                <a:gd name="connsiteY25" fmla="*/ 91207 h 155972"/>
                <a:gd name="connsiteX26" fmla="*/ 30252 w 120872"/>
                <a:gd name="connsiteY26" fmla="*/ 83807 h 155972"/>
                <a:gd name="connsiteX27" fmla="*/ 13150 w 120872"/>
                <a:gd name="connsiteY27" fmla="*/ 70366 h 155972"/>
                <a:gd name="connsiteX28" fmla="*/ 6126 w 120872"/>
                <a:gd name="connsiteY28" fmla="*/ 47356 h 155972"/>
                <a:gd name="connsiteX29" fmla="*/ 22936 w 120872"/>
                <a:gd name="connsiteY29" fmla="*/ 14641 h 155972"/>
                <a:gd name="connsiteX30" fmla="*/ 64250 w 120872"/>
                <a:gd name="connsiteY30" fmla="*/ 0 h 155972"/>
                <a:gd name="connsiteX31" fmla="*/ 92849 w 120872"/>
                <a:gd name="connsiteY31" fmla="*/ 5821 h 155972"/>
                <a:gd name="connsiteX32" fmla="*/ 111010 w 120872"/>
                <a:gd name="connsiteY32" fmla="*/ 17179 h 155972"/>
                <a:gd name="connsiteX33" fmla="*/ 116238 w 120872"/>
                <a:gd name="connsiteY33" fmla="*/ 23000 h 155972"/>
                <a:gd name="connsiteX34" fmla="*/ 94870 w 120872"/>
                <a:gd name="connsiteY34" fmla="*/ 47357 h 1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872" h="155972">
                  <a:moveTo>
                    <a:pt x="94875" y="47355"/>
                  </a:moveTo>
                  <a:cubicBezTo>
                    <a:pt x="94270" y="46554"/>
                    <a:pt x="93302" y="45460"/>
                    <a:pt x="91956" y="44071"/>
                  </a:cubicBezTo>
                  <a:cubicBezTo>
                    <a:pt x="90620" y="42671"/>
                    <a:pt x="87802" y="40860"/>
                    <a:pt x="83516" y="38618"/>
                  </a:cubicBezTo>
                  <a:cubicBezTo>
                    <a:pt x="79230" y="36376"/>
                    <a:pt x="74854" y="35250"/>
                    <a:pt x="70366" y="35250"/>
                  </a:cubicBezTo>
                  <a:cubicBezTo>
                    <a:pt x="64694" y="35250"/>
                    <a:pt x="60212" y="36471"/>
                    <a:pt x="56929" y="38913"/>
                  </a:cubicBezTo>
                  <a:cubicBezTo>
                    <a:pt x="53642" y="41355"/>
                    <a:pt x="51998" y="44166"/>
                    <a:pt x="51998" y="47355"/>
                  </a:cubicBezTo>
                  <a:cubicBezTo>
                    <a:pt x="51998" y="51239"/>
                    <a:pt x="54338" y="54471"/>
                    <a:pt x="59022" y="57071"/>
                  </a:cubicBezTo>
                  <a:cubicBezTo>
                    <a:pt x="63696" y="59660"/>
                    <a:pt x="69398" y="61975"/>
                    <a:pt x="76124" y="64007"/>
                  </a:cubicBezTo>
                  <a:cubicBezTo>
                    <a:pt x="82850" y="66060"/>
                    <a:pt x="89642" y="68491"/>
                    <a:pt x="96514" y="71333"/>
                  </a:cubicBezTo>
                  <a:cubicBezTo>
                    <a:pt x="103386" y="74176"/>
                    <a:pt x="109165" y="78754"/>
                    <a:pt x="113849" y="85080"/>
                  </a:cubicBezTo>
                  <a:cubicBezTo>
                    <a:pt x="118522" y="91407"/>
                    <a:pt x="120872" y="99248"/>
                    <a:pt x="120872" y="108606"/>
                  </a:cubicBezTo>
                  <a:cubicBezTo>
                    <a:pt x="120872" y="122058"/>
                    <a:pt x="115568" y="133310"/>
                    <a:pt x="104954" y="142373"/>
                  </a:cubicBezTo>
                  <a:cubicBezTo>
                    <a:pt x="94346" y="151436"/>
                    <a:pt x="79790" y="155973"/>
                    <a:pt x="61265" y="155973"/>
                  </a:cubicBezTo>
                  <a:cubicBezTo>
                    <a:pt x="53284" y="155973"/>
                    <a:pt x="45726" y="155025"/>
                    <a:pt x="38546" y="153130"/>
                  </a:cubicBezTo>
                  <a:cubicBezTo>
                    <a:pt x="31381" y="151236"/>
                    <a:pt x="25548" y="148952"/>
                    <a:pt x="21065" y="146257"/>
                  </a:cubicBezTo>
                  <a:cubicBezTo>
                    <a:pt x="16593" y="143573"/>
                    <a:pt x="12675" y="140910"/>
                    <a:pt x="9338" y="138268"/>
                  </a:cubicBezTo>
                  <a:cubicBezTo>
                    <a:pt x="6000" y="135626"/>
                    <a:pt x="3590" y="133416"/>
                    <a:pt x="2097" y="131616"/>
                  </a:cubicBezTo>
                  <a:lnTo>
                    <a:pt x="0" y="128479"/>
                  </a:lnTo>
                  <a:lnTo>
                    <a:pt x="23012" y="105627"/>
                  </a:lnTo>
                  <a:cubicBezTo>
                    <a:pt x="23813" y="106817"/>
                    <a:pt x="25074" y="108332"/>
                    <a:pt x="26823" y="110175"/>
                  </a:cubicBezTo>
                  <a:cubicBezTo>
                    <a:pt x="28558" y="112016"/>
                    <a:pt x="32223" y="114511"/>
                    <a:pt x="37800" y="117648"/>
                  </a:cubicBezTo>
                  <a:cubicBezTo>
                    <a:pt x="43376" y="120784"/>
                    <a:pt x="49160" y="122353"/>
                    <a:pt x="55124" y="122353"/>
                  </a:cubicBezTo>
                  <a:cubicBezTo>
                    <a:pt x="61704" y="122353"/>
                    <a:pt x="66660" y="121079"/>
                    <a:pt x="69998" y="118543"/>
                  </a:cubicBezTo>
                  <a:cubicBezTo>
                    <a:pt x="73336" y="116006"/>
                    <a:pt x="75000" y="112690"/>
                    <a:pt x="75000" y="108606"/>
                  </a:cubicBezTo>
                  <a:cubicBezTo>
                    <a:pt x="75000" y="104522"/>
                    <a:pt x="72660" y="101112"/>
                    <a:pt x="67976" y="98375"/>
                  </a:cubicBezTo>
                  <a:cubicBezTo>
                    <a:pt x="63302" y="95638"/>
                    <a:pt x="57524" y="93249"/>
                    <a:pt x="50652" y="91207"/>
                  </a:cubicBezTo>
                  <a:cubicBezTo>
                    <a:pt x="43780" y="89165"/>
                    <a:pt x="36978" y="86702"/>
                    <a:pt x="30252" y="83807"/>
                  </a:cubicBezTo>
                  <a:cubicBezTo>
                    <a:pt x="23526" y="80923"/>
                    <a:pt x="17834" y="76439"/>
                    <a:pt x="13150" y="70366"/>
                  </a:cubicBezTo>
                  <a:cubicBezTo>
                    <a:pt x="8465" y="64292"/>
                    <a:pt x="6126" y="56619"/>
                    <a:pt x="6126" y="47356"/>
                  </a:cubicBezTo>
                  <a:cubicBezTo>
                    <a:pt x="6126" y="35304"/>
                    <a:pt x="11728" y="24399"/>
                    <a:pt x="22936" y="14641"/>
                  </a:cubicBezTo>
                  <a:cubicBezTo>
                    <a:pt x="34134" y="4874"/>
                    <a:pt x="47904" y="0"/>
                    <a:pt x="64250" y="0"/>
                  </a:cubicBezTo>
                  <a:cubicBezTo>
                    <a:pt x="74602" y="0"/>
                    <a:pt x="84136" y="1937"/>
                    <a:pt x="92849" y="5821"/>
                  </a:cubicBezTo>
                  <a:cubicBezTo>
                    <a:pt x="101566" y="9705"/>
                    <a:pt x="107617" y="13494"/>
                    <a:pt x="111010" y="17179"/>
                  </a:cubicBezTo>
                  <a:lnTo>
                    <a:pt x="116238" y="23000"/>
                  </a:lnTo>
                  <a:lnTo>
                    <a:pt x="94870" y="47357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70EB017-95A1-480A-E9C5-823B7B413956}"/>
                </a:ext>
              </a:extLst>
            </p:cNvPr>
            <p:cNvSpPr/>
            <p:nvPr/>
          </p:nvSpPr>
          <p:spPr>
            <a:xfrm>
              <a:off x="2538663" y="1671624"/>
              <a:ext cx="100981" cy="197218"/>
            </a:xfrm>
            <a:custGeom>
              <a:avLst/>
              <a:gdLst>
                <a:gd name="connsiteX0" fmla="*/ 30620 w 100981"/>
                <a:gd name="connsiteY0" fmla="*/ 1 h 197218"/>
                <a:gd name="connsiteX1" fmla="*/ 67376 w 100981"/>
                <a:gd name="connsiteY1" fmla="*/ 1 h 197218"/>
                <a:gd name="connsiteX2" fmla="*/ 67376 w 100981"/>
                <a:gd name="connsiteY2" fmla="*/ 47357 h 197218"/>
                <a:gd name="connsiteX3" fmla="*/ 97845 w 100981"/>
                <a:gd name="connsiteY3" fmla="*/ 47357 h 197218"/>
                <a:gd name="connsiteX4" fmla="*/ 97845 w 100981"/>
                <a:gd name="connsiteY4" fmla="*/ 84113 h 197218"/>
                <a:gd name="connsiteX5" fmla="*/ 67376 w 100981"/>
                <a:gd name="connsiteY5" fmla="*/ 84113 h 197218"/>
                <a:gd name="connsiteX6" fmla="*/ 67376 w 100981"/>
                <a:gd name="connsiteY6" fmla="*/ 143722 h 197218"/>
                <a:gd name="connsiteX7" fmla="*/ 72524 w 100981"/>
                <a:gd name="connsiteY7" fmla="*/ 155679 h 197218"/>
                <a:gd name="connsiteX8" fmla="*/ 85593 w 100981"/>
                <a:gd name="connsiteY8" fmla="*/ 160605 h 197218"/>
                <a:gd name="connsiteX9" fmla="*/ 93439 w 100981"/>
                <a:gd name="connsiteY9" fmla="*/ 159784 h 197218"/>
                <a:gd name="connsiteX10" fmla="*/ 99197 w 100981"/>
                <a:gd name="connsiteY10" fmla="*/ 158069 h 197218"/>
                <a:gd name="connsiteX11" fmla="*/ 100981 w 100981"/>
                <a:gd name="connsiteY11" fmla="*/ 157469 h 197218"/>
                <a:gd name="connsiteX12" fmla="*/ 100981 w 100981"/>
                <a:gd name="connsiteY12" fmla="*/ 192730 h 197218"/>
                <a:gd name="connsiteX13" fmla="*/ 73341 w 100981"/>
                <a:gd name="connsiteY13" fmla="*/ 197214 h 197218"/>
                <a:gd name="connsiteX14" fmla="*/ 25986 w 100981"/>
                <a:gd name="connsiteY14" fmla="*/ 145216 h 197218"/>
                <a:gd name="connsiteX15" fmla="*/ 25986 w 100981"/>
                <a:gd name="connsiteY15" fmla="*/ 84113 h 197218"/>
                <a:gd name="connsiteX16" fmla="*/ 0 w 100981"/>
                <a:gd name="connsiteY16" fmla="*/ 84113 h 197218"/>
                <a:gd name="connsiteX17" fmla="*/ 0 w 100981"/>
                <a:gd name="connsiteY17" fmla="*/ 47356 h 197218"/>
                <a:gd name="connsiteX18" fmla="*/ 13734 w 100981"/>
                <a:gd name="connsiteY18" fmla="*/ 47356 h 197218"/>
                <a:gd name="connsiteX19" fmla="*/ 25694 w 100981"/>
                <a:gd name="connsiteY19" fmla="*/ 41830 h 197218"/>
                <a:gd name="connsiteX20" fmla="*/ 30620 w 100981"/>
                <a:gd name="connsiteY20" fmla="*/ 27494 h 197218"/>
                <a:gd name="connsiteX21" fmla="*/ 30620 w 100981"/>
                <a:gd name="connsiteY21" fmla="*/ 0 h 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981" h="197218">
                  <a:moveTo>
                    <a:pt x="30620" y="1"/>
                  </a:moveTo>
                  <a:lnTo>
                    <a:pt x="67376" y="1"/>
                  </a:lnTo>
                  <a:lnTo>
                    <a:pt x="67376" y="47357"/>
                  </a:lnTo>
                  <a:lnTo>
                    <a:pt x="97845" y="47357"/>
                  </a:lnTo>
                  <a:lnTo>
                    <a:pt x="97845" y="84113"/>
                  </a:lnTo>
                  <a:lnTo>
                    <a:pt x="67376" y="84113"/>
                  </a:lnTo>
                  <a:lnTo>
                    <a:pt x="67376" y="143722"/>
                  </a:lnTo>
                  <a:cubicBezTo>
                    <a:pt x="67376" y="148406"/>
                    <a:pt x="69091" y="152395"/>
                    <a:pt x="72524" y="155679"/>
                  </a:cubicBezTo>
                  <a:cubicBezTo>
                    <a:pt x="75963" y="158963"/>
                    <a:pt x="80319" y="160605"/>
                    <a:pt x="85593" y="160605"/>
                  </a:cubicBezTo>
                  <a:cubicBezTo>
                    <a:pt x="88291" y="160605"/>
                    <a:pt x="90902" y="160331"/>
                    <a:pt x="93439" y="159784"/>
                  </a:cubicBezTo>
                  <a:cubicBezTo>
                    <a:pt x="95985" y="159237"/>
                    <a:pt x="97901" y="158669"/>
                    <a:pt x="99197" y="158069"/>
                  </a:cubicBezTo>
                  <a:lnTo>
                    <a:pt x="100981" y="157469"/>
                  </a:lnTo>
                  <a:lnTo>
                    <a:pt x="100981" y="192730"/>
                  </a:lnTo>
                  <a:cubicBezTo>
                    <a:pt x="92818" y="195815"/>
                    <a:pt x="83607" y="197309"/>
                    <a:pt x="73341" y="197214"/>
                  </a:cubicBezTo>
                  <a:cubicBezTo>
                    <a:pt x="41773" y="197214"/>
                    <a:pt x="25986" y="179878"/>
                    <a:pt x="25986" y="145216"/>
                  </a:cubicBezTo>
                  <a:lnTo>
                    <a:pt x="25986" y="84113"/>
                  </a:lnTo>
                  <a:lnTo>
                    <a:pt x="0" y="84113"/>
                  </a:lnTo>
                  <a:lnTo>
                    <a:pt x="0" y="47356"/>
                  </a:lnTo>
                  <a:lnTo>
                    <a:pt x="13734" y="47356"/>
                  </a:lnTo>
                  <a:cubicBezTo>
                    <a:pt x="18419" y="47356"/>
                    <a:pt x="22397" y="45514"/>
                    <a:pt x="25694" y="41830"/>
                  </a:cubicBezTo>
                  <a:cubicBezTo>
                    <a:pt x="28976" y="38146"/>
                    <a:pt x="30620" y="33367"/>
                    <a:pt x="30620" y="27494"/>
                  </a:cubicBezTo>
                  <a:lnTo>
                    <a:pt x="30620" y="0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C1B59FB-756F-E3D7-9DCE-D5BE4E7108A0}"/>
                </a:ext>
              </a:extLst>
            </p:cNvPr>
            <p:cNvSpPr/>
            <p:nvPr/>
          </p:nvSpPr>
          <p:spPr>
            <a:xfrm>
              <a:off x="2669785" y="1714350"/>
              <a:ext cx="90236" cy="151500"/>
            </a:xfrm>
            <a:custGeom>
              <a:avLst/>
              <a:gdLst>
                <a:gd name="connsiteX0" fmla="*/ 90237 w 90236"/>
                <a:gd name="connsiteY0" fmla="*/ 41388 h 151500"/>
                <a:gd name="connsiteX1" fmla="*/ 76492 w 90236"/>
                <a:gd name="connsiteY1" fmla="*/ 39746 h 151500"/>
                <a:gd name="connsiteX2" fmla="*/ 50723 w 90236"/>
                <a:gd name="connsiteY2" fmla="*/ 50051 h 151500"/>
                <a:gd name="connsiteX3" fmla="*/ 41229 w 90236"/>
                <a:gd name="connsiteY3" fmla="*/ 79640 h 151500"/>
                <a:gd name="connsiteX4" fmla="*/ 41229 w 90236"/>
                <a:gd name="connsiteY4" fmla="*/ 151500 h 151500"/>
                <a:gd name="connsiteX5" fmla="*/ 0 w 90236"/>
                <a:gd name="connsiteY5" fmla="*/ 151500 h 151500"/>
                <a:gd name="connsiteX6" fmla="*/ 0 w 90236"/>
                <a:gd name="connsiteY6" fmla="*/ 1495 h 151500"/>
                <a:gd name="connsiteX7" fmla="*/ 41229 w 90236"/>
                <a:gd name="connsiteY7" fmla="*/ 1495 h 151500"/>
                <a:gd name="connsiteX8" fmla="*/ 41229 w 90236"/>
                <a:gd name="connsiteY8" fmla="*/ 19873 h 151500"/>
                <a:gd name="connsiteX9" fmla="*/ 46311 w 90236"/>
                <a:gd name="connsiteY9" fmla="*/ 14421 h 151500"/>
                <a:gd name="connsiteX10" fmla="*/ 60736 w 90236"/>
                <a:gd name="connsiteY10" fmla="*/ 5537 h 151500"/>
                <a:gd name="connsiteX11" fmla="*/ 84111 w 90236"/>
                <a:gd name="connsiteY11" fmla="*/ 0 h 151500"/>
                <a:gd name="connsiteX12" fmla="*/ 90237 w 90236"/>
                <a:gd name="connsiteY12" fmla="*/ 0 h 151500"/>
                <a:gd name="connsiteX13" fmla="*/ 90237 w 90236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36" h="151500">
                  <a:moveTo>
                    <a:pt x="90237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37" y="39746"/>
                    <a:pt x="57050" y="43178"/>
                    <a:pt x="50723" y="50051"/>
                  </a:cubicBezTo>
                  <a:cubicBezTo>
                    <a:pt x="44395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8" y="18483"/>
                    <a:pt x="44123" y="16663"/>
                    <a:pt x="46311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66477CC-FCE6-7504-54D4-960826BAA11B}"/>
                </a:ext>
              </a:extLst>
            </p:cNvPr>
            <p:cNvSpPr/>
            <p:nvPr/>
          </p:nvSpPr>
          <p:spPr>
            <a:xfrm>
              <a:off x="914400" y="1523999"/>
              <a:ext cx="465529" cy="465760"/>
            </a:xfrm>
            <a:custGeom>
              <a:avLst/>
              <a:gdLst>
                <a:gd name="connsiteX0" fmla="*/ 6617 w 465529"/>
                <a:gd name="connsiteY0" fmla="*/ 224287 h 465760"/>
                <a:gd name="connsiteX1" fmla="*/ 6617 w 465529"/>
                <a:gd name="connsiteY1" fmla="*/ 194957 h 465760"/>
                <a:gd name="connsiteX2" fmla="*/ 35945 w 465529"/>
                <a:gd name="connsiteY2" fmla="*/ 194956 h 465760"/>
                <a:gd name="connsiteX3" fmla="*/ 35945 w 465529"/>
                <a:gd name="connsiteY3" fmla="*/ 224287 h 465760"/>
                <a:gd name="connsiteX4" fmla="*/ 6617 w 465529"/>
                <a:gd name="connsiteY4" fmla="*/ 224287 h 465760"/>
                <a:gd name="connsiteX5" fmla="*/ 410956 w 465529"/>
                <a:gd name="connsiteY5" fmla="*/ 318522 h 465760"/>
                <a:gd name="connsiteX6" fmla="*/ 269790 w 465529"/>
                <a:gd name="connsiteY6" fmla="*/ 459685 h 465760"/>
                <a:gd name="connsiteX7" fmla="*/ 240456 w 465529"/>
                <a:gd name="connsiteY7" fmla="*/ 459685 h 465760"/>
                <a:gd name="connsiteX8" fmla="*/ 240462 w 465529"/>
                <a:gd name="connsiteY8" fmla="*/ 430355 h 465760"/>
                <a:gd name="connsiteX9" fmla="*/ 263899 w 465529"/>
                <a:gd name="connsiteY9" fmla="*/ 406918 h 465760"/>
                <a:gd name="connsiteX10" fmla="*/ 263899 w 465529"/>
                <a:gd name="connsiteY10" fmla="*/ 377596 h 465760"/>
                <a:gd name="connsiteX11" fmla="*/ 234570 w 465529"/>
                <a:gd name="connsiteY11" fmla="*/ 377596 h 465760"/>
                <a:gd name="connsiteX12" fmla="*/ 198148 w 465529"/>
                <a:gd name="connsiteY12" fmla="*/ 414014 h 465760"/>
                <a:gd name="connsiteX13" fmla="*/ 168810 w 465529"/>
                <a:gd name="connsiteY13" fmla="*/ 414014 h 465760"/>
                <a:gd name="connsiteX14" fmla="*/ 168810 w 465529"/>
                <a:gd name="connsiteY14" fmla="*/ 384675 h 465760"/>
                <a:gd name="connsiteX15" fmla="*/ 264722 w 465529"/>
                <a:gd name="connsiteY15" fmla="*/ 288758 h 465760"/>
                <a:gd name="connsiteX16" fmla="*/ 351987 w 465529"/>
                <a:gd name="connsiteY16" fmla="*/ 259560 h 465760"/>
                <a:gd name="connsiteX17" fmla="*/ 351987 w 465529"/>
                <a:gd name="connsiteY17" fmla="*/ 113544 h 465760"/>
                <a:gd name="connsiteX18" fmla="*/ 205972 w 465529"/>
                <a:gd name="connsiteY18" fmla="*/ 113544 h 465760"/>
                <a:gd name="connsiteX19" fmla="*/ 176765 w 465529"/>
                <a:gd name="connsiteY19" fmla="*/ 200776 h 465760"/>
                <a:gd name="connsiteX20" fmla="*/ 80854 w 465529"/>
                <a:gd name="connsiteY20" fmla="*/ 296696 h 465760"/>
                <a:gd name="connsiteX21" fmla="*/ 51530 w 465529"/>
                <a:gd name="connsiteY21" fmla="*/ 296691 h 465760"/>
                <a:gd name="connsiteX22" fmla="*/ 51530 w 465529"/>
                <a:gd name="connsiteY22" fmla="*/ 267360 h 465760"/>
                <a:gd name="connsiteX23" fmla="*/ 136239 w 465529"/>
                <a:gd name="connsiteY23" fmla="*/ 182651 h 465760"/>
                <a:gd name="connsiteX24" fmla="*/ 136239 w 465529"/>
                <a:gd name="connsiteY24" fmla="*/ 153320 h 465760"/>
                <a:gd name="connsiteX25" fmla="*/ 106911 w 465529"/>
                <a:gd name="connsiteY25" fmla="*/ 153321 h 465760"/>
                <a:gd name="connsiteX26" fmla="*/ 80723 w 465529"/>
                <a:gd name="connsiteY26" fmla="*/ 179509 h 465760"/>
                <a:gd name="connsiteX27" fmla="*/ 51404 w 465529"/>
                <a:gd name="connsiteY27" fmla="*/ 179508 h 465760"/>
                <a:gd name="connsiteX28" fmla="*/ 51404 w 465529"/>
                <a:gd name="connsiteY28" fmla="*/ 150179 h 465760"/>
                <a:gd name="connsiteX29" fmla="*/ 147086 w 465529"/>
                <a:gd name="connsiteY29" fmla="*/ 54492 h 465760"/>
                <a:gd name="connsiteX30" fmla="*/ 147169 w 465529"/>
                <a:gd name="connsiteY30" fmla="*/ 54416 h 465760"/>
                <a:gd name="connsiteX31" fmla="*/ 410955 w 465529"/>
                <a:gd name="connsiteY31" fmla="*/ 54578 h 465760"/>
                <a:gd name="connsiteX32" fmla="*/ 410955 w 465529"/>
                <a:gd name="connsiteY32" fmla="*/ 318522 h 465760"/>
                <a:gd name="connsiteX33" fmla="*/ 308364 w 465529"/>
                <a:gd name="connsiteY33" fmla="*/ 332504 h 465760"/>
                <a:gd name="connsiteX34" fmla="*/ 279036 w 465529"/>
                <a:gd name="connsiteY34" fmla="*/ 332504 h 465760"/>
                <a:gd name="connsiteX35" fmla="*/ 279036 w 465529"/>
                <a:gd name="connsiteY35" fmla="*/ 361831 h 465760"/>
                <a:gd name="connsiteX36" fmla="*/ 308364 w 465529"/>
                <a:gd name="connsiteY36" fmla="*/ 361834 h 465760"/>
                <a:gd name="connsiteX37" fmla="*/ 308364 w 465529"/>
                <a:gd name="connsiteY37" fmla="*/ 332504 h 465760"/>
                <a:gd name="connsiteX38" fmla="*/ 124657 w 465529"/>
                <a:gd name="connsiteY38" fmla="*/ 430094 h 465760"/>
                <a:gd name="connsiteX39" fmla="*/ 124662 w 465529"/>
                <a:gd name="connsiteY39" fmla="*/ 459422 h 465760"/>
                <a:gd name="connsiteX40" fmla="*/ 153990 w 465529"/>
                <a:gd name="connsiteY40" fmla="*/ 459422 h 465760"/>
                <a:gd name="connsiteX41" fmla="*/ 153990 w 465529"/>
                <a:gd name="connsiteY41" fmla="*/ 430094 h 465760"/>
                <a:gd name="connsiteX42" fmla="*/ 124657 w 465529"/>
                <a:gd name="connsiteY42" fmla="*/ 430094 h 465760"/>
                <a:gd name="connsiteX43" fmla="*/ 6748 w 465529"/>
                <a:gd name="connsiteY43" fmla="*/ 312142 h 465760"/>
                <a:gd name="connsiteX44" fmla="*/ 6748 w 465529"/>
                <a:gd name="connsiteY44" fmla="*/ 341468 h 465760"/>
                <a:gd name="connsiteX45" fmla="*/ 36076 w 465529"/>
                <a:gd name="connsiteY45" fmla="*/ 341472 h 465760"/>
                <a:gd name="connsiteX46" fmla="*/ 36076 w 465529"/>
                <a:gd name="connsiteY46" fmla="*/ 312142 h 465760"/>
                <a:gd name="connsiteX47" fmla="*/ 6748 w 465529"/>
                <a:gd name="connsiteY47" fmla="*/ 312142 h 465760"/>
                <a:gd name="connsiteX48" fmla="*/ 248830 w 465529"/>
                <a:gd name="connsiteY48" fmla="*/ 245961 h 465760"/>
                <a:gd name="connsiteX49" fmla="*/ 248830 w 465529"/>
                <a:gd name="connsiteY49" fmla="*/ 216663 h 465760"/>
                <a:gd name="connsiteX50" fmla="*/ 219531 w 465529"/>
                <a:gd name="connsiteY50" fmla="*/ 216661 h 465760"/>
                <a:gd name="connsiteX51" fmla="*/ 6076 w 465529"/>
                <a:gd name="connsiteY51" fmla="*/ 430126 h 465760"/>
                <a:gd name="connsiteX52" fmla="*/ 6076 w 465529"/>
                <a:gd name="connsiteY52" fmla="*/ 459447 h 465760"/>
                <a:gd name="connsiteX53" fmla="*/ 35404 w 465529"/>
                <a:gd name="connsiteY53" fmla="*/ 459447 h 465760"/>
                <a:gd name="connsiteX54" fmla="*/ 248830 w 465529"/>
                <a:gd name="connsiteY54" fmla="*/ 245961 h 465760"/>
                <a:gd name="connsiteX55" fmla="*/ 293651 w 465529"/>
                <a:gd name="connsiteY55" fmla="*/ 201269 h 465760"/>
                <a:gd name="connsiteX56" fmla="*/ 293651 w 465529"/>
                <a:gd name="connsiteY56" fmla="*/ 171938 h 465760"/>
                <a:gd name="connsiteX57" fmla="*/ 264322 w 465529"/>
                <a:gd name="connsiteY57" fmla="*/ 171937 h 465760"/>
                <a:gd name="connsiteX58" fmla="*/ 264322 w 465529"/>
                <a:gd name="connsiteY58" fmla="*/ 201267 h 465760"/>
                <a:gd name="connsiteX59" fmla="*/ 293651 w 465529"/>
                <a:gd name="connsiteY59" fmla="*/ 201270 h 4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65529" h="465760">
                  <a:moveTo>
                    <a:pt x="6617" y="224287"/>
                  </a:moveTo>
                  <a:cubicBezTo>
                    <a:pt x="-1470" y="216184"/>
                    <a:pt x="-1470" y="203056"/>
                    <a:pt x="6617" y="194957"/>
                  </a:cubicBezTo>
                  <a:cubicBezTo>
                    <a:pt x="14718" y="186863"/>
                    <a:pt x="27849" y="186863"/>
                    <a:pt x="35945" y="194956"/>
                  </a:cubicBezTo>
                  <a:cubicBezTo>
                    <a:pt x="44051" y="203058"/>
                    <a:pt x="44046" y="216187"/>
                    <a:pt x="35945" y="224287"/>
                  </a:cubicBezTo>
                  <a:cubicBezTo>
                    <a:pt x="27849" y="232387"/>
                    <a:pt x="14718" y="232389"/>
                    <a:pt x="6617" y="224287"/>
                  </a:cubicBezTo>
                  <a:close/>
                  <a:moveTo>
                    <a:pt x="410956" y="318522"/>
                  </a:moveTo>
                  <a:lnTo>
                    <a:pt x="269790" y="459685"/>
                  </a:lnTo>
                  <a:cubicBezTo>
                    <a:pt x="261688" y="467785"/>
                    <a:pt x="248563" y="467787"/>
                    <a:pt x="240456" y="459685"/>
                  </a:cubicBezTo>
                  <a:cubicBezTo>
                    <a:pt x="232365" y="451586"/>
                    <a:pt x="232370" y="438457"/>
                    <a:pt x="240462" y="430355"/>
                  </a:cubicBezTo>
                  <a:lnTo>
                    <a:pt x="263899" y="406918"/>
                  </a:lnTo>
                  <a:cubicBezTo>
                    <a:pt x="272000" y="398825"/>
                    <a:pt x="272000" y="385690"/>
                    <a:pt x="263899" y="377596"/>
                  </a:cubicBezTo>
                  <a:cubicBezTo>
                    <a:pt x="255797" y="369494"/>
                    <a:pt x="242667" y="369494"/>
                    <a:pt x="234570" y="377596"/>
                  </a:cubicBezTo>
                  <a:lnTo>
                    <a:pt x="198148" y="414014"/>
                  </a:lnTo>
                  <a:cubicBezTo>
                    <a:pt x="190047" y="422117"/>
                    <a:pt x="176912" y="422117"/>
                    <a:pt x="168810" y="414014"/>
                  </a:cubicBezTo>
                  <a:cubicBezTo>
                    <a:pt x="160709" y="405912"/>
                    <a:pt x="160709" y="392776"/>
                    <a:pt x="168810" y="384675"/>
                  </a:cubicBezTo>
                  <a:lnTo>
                    <a:pt x="264722" y="288758"/>
                  </a:lnTo>
                  <a:cubicBezTo>
                    <a:pt x="295681" y="293038"/>
                    <a:pt x="328228" y="283309"/>
                    <a:pt x="351987" y="259560"/>
                  </a:cubicBezTo>
                  <a:cubicBezTo>
                    <a:pt x="392245" y="219302"/>
                    <a:pt x="392245" y="153803"/>
                    <a:pt x="351987" y="113544"/>
                  </a:cubicBezTo>
                  <a:cubicBezTo>
                    <a:pt x="311728" y="73285"/>
                    <a:pt x="246221" y="73284"/>
                    <a:pt x="205972" y="113544"/>
                  </a:cubicBezTo>
                  <a:cubicBezTo>
                    <a:pt x="182223" y="137288"/>
                    <a:pt x="172496" y="169825"/>
                    <a:pt x="176765" y="200776"/>
                  </a:cubicBezTo>
                  <a:lnTo>
                    <a:pt x="80854" y="296696"/>
                  </a:lnTo>
                  <a:cubicBezTo>
                    <a:pt x="72752" y="304789"/>
                    <a:pt x="59622" y="304790"/>
                    <a:pt x="51530" y="296691"/>
                  </a:cubicBezTo>
                  <a:cubicBezTo>
                    <a:pt x="43428" y="288590"/>
                    <a:pt x="43428" y="275462"/>
                    <a:pt x="51530" y="267360"/>
                  </a:cubicBezTo>
                  <a:lnTo>
                    <a:pt x="136239" y="182651"/>
                  </a:lnTo>
                  <a:cubicBezTo>
                    <a:pt x="144341" y="174547"/>
                    <a:pt x="144341" y="161422"/>
                    <a:pt x="136239" y="153320"/>
                  </a:cubicBezTo>
                  <a:cubicBezTo>
                    <a:pt x="128138" y="145219"/>
                    <a:pt x="115012" y="145229"/>
                    <a:pt x="106911" y="153321"/>
                  </a:cubicBezTo>
                  <a:lnTo>
                    <a:pt x="80723" y="179509"/>
                  </a:lnTo>
                  <a:cubicBezTo>
                    <a:pt x="72636" y="187608"/>
                    <a:pt x="59500" y="187607"/>
                    <a:pt x="51404" y="179508"/>
                  </a:cubicBezTo>
                  <a:cubicBezTo>
                    <a:pt x="43302" y="171407"/>
                    <a:pt x="43302" y="158277"/>
                    <a:pt x="51404" y="150179"/>
                  </a:cubicBezTo>
                  <a:lnTo>
                    <a:pt x="147086" y="54492"/>
                  </a:lnTo>
                  <a:cubicBezTo>
                    <a:pt x="147115" y="54460"/>
                    <a:pt x="147150" y="54437"/>
                    <a:pt x="147169" y="54416"/>
                  </a:cubicBezTo>
                  <a:cubicBezTo>
                    <a:pt x="219959" y="-18189"/>
                    <a:pt x="338233" y="-18142"/>
                    <a:pt x="410955" y="54578"/>
                  </a:cubicBezTo>
                  <a:cubicBezTo>
                    <a:pt x="483721" y="127346"/>
                    <a:pt x="483721" y="245758"/>
                    <a:pt x="410955" y="318522"/>
                  </a:cubicBezTo>
                  <a:close/>
                  <a:moveTo>
                    <a:pt x="308364" y="332504"/>
                  </a:moveTo>
                  <a:cubicBezTo>
                    <a:pt x="300263" y="324410"/>
                    <a:pt x="287137" y="324400"/>
                    <a:pt x="279036" y="332504"/>
                  </a:cubicBezTo>
                  <a:cubicBezTo>
                    <a:pt x="270945" y="340603"/>
                    <a:pt x="270945" y="353732"/>
                    <a:pt x="279036" y="361831"/>
                  </a:cubicBezTo>
                  <a:cubicBezTo>
                    <a:pt x="287137" y="369931"/>
                    <a:pt x="300263" y="369935"/>
                    <a:pt x="308364" y="361834"/>
                  </a:cubicBezTo>
                  <a:cubicBezTo>
                    <a:pt x="316470" y="353730"/>
                    <a:pt x="316466" y="340604"/>
                    <a:pt x="308364" y="332504"/>
                  </a:cubicBezTo>
                  <a:close/>
                  <a:moveTo>
                    <a:pt x="124657" y="430094"/>
                  </a:moveTo>
                  <a:cubicBezTo>
                    <a:pt x="116555" y="438195"/>
                    <a:pt x="116555" y="451325"/>
                    <a:pt x="124662" y="459422"/>
                  </a:cubicBezTo>
                  <a:cubicBezTo>
                    <a:pt x="132763" y="467515"/>
                    <a:pt x="145889" y="467514"/>
                    <a:pt x="153990" y="459422"/>
                  </a:cubicBezTo>
                  <a:cubicBezTo>
                    <a:pt x="162087" y="451322"/>
                    <a:pt x="162087" y="438193"/>
                    <a:pt x="153990" y="430094"/>
                  </a:cubicBezTo>
                  <a:cubicBezTo>
                    <a:pt x="145889" y="421992"/>
                    <a:pt x="132763" y="421990"/>
                    <a:pt x="124657" y="430094"/>
                  </a:cubicBezTo>
                  <a:close/>
                  <a:moveTo>
                    <a:pt x="6748" y="312142"/>
                  </a:moveTo>
                  <a:cubicBezTo>
                    <a:pt x="-1354" y="320242"/>
                    <a:pt x="-1354" y="333371"/>
                    <a:pt x="6748" y="341468"/>
                  </a:cubicBezTo>
                  <a:cubicBezTo>
                    <a:pt x="14849" y="349562"/>
                    <a:pt x="27975" y="349566"/>
                    <a:pt x="36076" y="341472"/>
                  </a:cubicBezTo>
                  <a:cubicBezTo>
                    <a:pt x="44168" y="333372"/>
                    <a:pt x="44168" y="320241"/>
                    <a:pt x="36076" y="312142"/>
                  </a:cubicBezTo>
                  <a:cubicBezTo>
                    <a:pt x="27975" y="304041"/>
                    <a:pt x="14849" y="304042"/>
                    <a:pt x="6748" y="312142"/>
                  </a:cubicBezTo>
                  <a:close/>
                  <a:moveTo>
                    <a:pt x="248830" y="245961"/>
                  </a:moveTo>
                  <a:cubicBezTo>
                    <a:pt x="256922" y="237869"/>
                    <a:pt x="256922" y="224755"/>
                    <a:pt x="248830" y="216663"/>
                  </a:cubicBezTo>
                  <a:cubicBezTo>
                    <a:pt x="240739" y="208578"/>
                    <a:pt x="227623" y="208577"/>
                    <a:pt x="219531" y="216661"/>
                  </a:cubicBezTo>
                  <a:lnTo>
                    <a:pt x="6076" y="430126"/>
                  </a:lnTo>
                  <a:cubicBezTo>
                    <a:pt x="-2025" y="438217"/>
                    <a:pt x="-2025" y="451354"/>
                    <a:pt x="6076" y="459447"/>
                  </a:cubicBezTo>
                  <a:cubicBezTo>
                    <a:pt x="14178" y="467548"/>
                    <a:pt x="27303" y="467548"/>
                    <a:pt x="35404" y="459447"/>
                  </a:cubicBezTo>
                  <a:lnTo>
                    <a:pt x="248830" y="245961"/>
                  </a:lnTo>
                  <a:close/>
                  <a:moveTo>
                    <a:pt x="293651" y="201269"/>
                  </a:moveTo>
                  <a:cubicBezTo>
                    <a:pt x="301747" y="193165"/>
                    <a:pt x="301742" y="180040"/>
                    <a:pt x="293651" y="171938"/>
                  </a:cubicBezTo>
                  <a:cubicBezTo>
                    <a:pt x="285554" y="163844"/>
                    <a:pt x="272423" y="163844"/>
                    <a:pt x="264322" y="171937"/>
                  </a:cubicBezTo>
                  <a:cubicBezTo>
                    <a:pt x="256221" y="180037"/>
                    <a:pt x="256221" y="193168"/>
                    <a:pt x="264322" y="201267"/>
                  </a:cubicBezTo>
                  <a:cubicBezTo>
                    <a:pt x="272424" y="209371"/>
                    <a:pt x="285554" y="209369"/>
                    <a:pt x="293651" y="201270"/>
                  </a:cubicBez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E9B089-C7DB-A022-BF21-7230D22483B2}"/>
              </a:ext>
            </a:extLst>
          </p:cNvPr>
          <p:cNvCxnSpPr>
            <a:cxnSpLocks/>
          </p:cNvCxnSpPr>
          <p:nvPr userDrawn="1"/>
        </p:nvCxnSpPr>
        <p:spPr>
          <a:xfrm>
            <a:off x="3106538" y="12675022"/>
            <a:ext cx="0" cy="276772"/>
          </a:xfrm>
          <a:prstGeom prst="line">
            <a:avLst/>
          </a:prstGeom>
          <a:ln w="3175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7F058FC7-8508-1E1F-1325-C493A197AF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9322" y="12640278"/>
            <a:ext cx="4176713" cy="410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6481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47C1-D1DA-E13F-3AE8-D585377C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06" y="730250"/>
            <a:ext cx="21029613" cy="2651125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737A5-40DB-0438-C191-60CF9AE4F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306" y="3362325"/>
            <a:ext cx="10315575" cy="1647825"/>
          </a:xfrm>
        </p:spPr>
        <p:txBody>
          <a:bodyPr anchor="b">
            <a:normAutofit/>
          </a:bodyPr>
          <a:lstStyle>
            <a:lvl1pPr marL="0" indent="0">
              <a:buNone/>
              <a:defRPr sz="4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A21B5-613C-EA30-6891-B04B3C3F2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4306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A812D-C9A5-9414-0B25-D68CDE805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47544" y="3362325"/>
            <a:ext cx="10366375" cy="1647825"/>
          </a:xfrm>
        </p:spPr>
        <p:txBody>
          <a:bodyPr anchor="b">
            <a:normAutofit/>
          </a:bodyPr>
          <a:lstStyle>
            <a:lvl1pPr marL="0" indent="0">
              <a:buNone/>
              <a:defRPr sz="4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3EF3D-0F33-220D-5DA7-1D7A95FDB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847544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CB3F6BE7-E523-8D76-299B-A26A9C945616}"/>
              </a:ext>
            </a:extLst>
          </p:cNvPr>
          <p:cNvGrpSpPr/>
          <p:nvPr userDrawn="1"/>
        </p:nvGrpSpPr>
        <p:grpSpPr>
          <a:xfrm>
            <a:off x="1184306" y="12617125"/>
            <a:ext cx="1659976" cy="383379"/>
            <a:chOff x="914400" y="1523999"/>
            <a:chExt cx="2016803" cy="465760"/>
          </a:xfrm>
          <a:solidFill>
            <a:schemeClr val="tx2"/>
          </a:solidFill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2C6F3DD-761B-B0F7-0185-F2B65FC93568}"/>
                </a:ext>
              </a:extLst>
            </p:cNvPr>
            <p:cNvSpPr/>
            <p:nvPr/>
          </p:nvSpPr>
          <p:spPr>
            <a:xfrm>
              <a:off x="2775229" y="1715843"/>
              <a:ext cx="155974" cy="214245"/>
            </a:xfrm>
            <a:custGeom>
              <a:avLst/>
              <a:gdLst>
                <a:gd name="connsiteX0" fmla="*/ 58114 w 155974"/>
                <a:gd name="connsiteY0" fmla="*/ 148510 h 214245"/>
                <a:gd name="connsiteX1" fmla="*/ 0 w 155974"/>
                <a:gd name="connsiteY1" fmla="*/ 0 h 214245"/>
                <a:gd name="connsiteX2" fmla="*/ 42882 w 155974"/>
                <a:gd name="connsiteY2" fmla="*/ 0 h 214245"/>
                <a:gd name="connsiteX3" fmla="*/ 77990 w 155974"/>
                <a:gd name="connsiteY3" fmla="*/ 99502 h 214245"/>
                <a:gd name="connsiteX4" fmla="*/ 113249 w 155974"/>
                <a:gd name="connsiteY4" fmla="*/ 0 h 214245"/>
                <a:gd name="connsiteX5" fmla="*/ 155975 w 155974"/>
                <a:gd name="connsiteY5" fmla="*/ 0 h 214245"/>
                <a:gd name="connsiteX6" fmla="*/ 96368 w 155974"/>
                <a:gd name="connsiteY6" fmla="*/ 159121 h 214245"/>
                <a:gd name="connsiteX7" fmla="*/ 38244 w 155974"/>
                <a:gd name="connsiteY7" fmla="*/ 214245 h 214245"/>
                <a:gd name="connsiteX8" fmla="*/ 24948 w 155974"/>
                <a:gd name="connsiteY8" fmla="*/ 213056 h 214245"/>
                <a:gd name="connsiteX9" fmla="*/ 15242 w 155974"/>
                <a:gd name="connsiteY9" fmla="*/ 210666 h 214245"/>
                <a:gd name="connsiteX10" fmla="*/ 12252 w 155974"/>
                <a:gd name="connsiteY10" fmla="*/ 209614 h 214245"/>
                <a:gd name="connsiteX11" fmla="*/ 12252 w 155974"/>
                <a:gd name="connsiteY11" fmla="*/ 173015 h 214245"/>
                <a:gd name="connsiteX12" fmla="*/ 27484 w 155974"/>
                <a:gd name="connsiteY12" fmla="*/ 176005 h 214245"/>
                <a:gd name="connsiteX13" fmla="*/ 53481 w 155974"/>
                <a:gd name="connsiteY13" fmla="*/ 159121 h 214245"/>
                <a:gd name="connsiteX14" fmla="*/ 58114 w 155974"/>
                <a:gd name="connsiteY14" fmla="*/ 148511 h 2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974" h="214245">
                  <a:moveTo>
                    <a:pt x="58114" y="148510"/>
                  </a:moveTo>
                  <a:lnTo>
                    <a:pt x="0" y="0"/>
                  </a:lnTo>
                  <a:lnTo>
                    <a:pt x="42882" y="0"/>
                  </a:lnTo>
                  <a:lnTo>
                    <a:pt x="77990" y="99502"/>
                  </a:lnTo>
                  <a:lnTo>
                    <a:pt x="113249" y="0"/>
                  </a:lnTo>
                  <a:lnTo>
                    <a:pt x="155975" y="0"/>
                  </a:lnTo>
                  <a:lnTo>
                    <a:pt x="96368" y="159121"/>
                  </a:lnTo>
                  <a:cubicBezTo>
                    <a:pt x="82714" y="195867"/>
                    <a:pt x="63348" y="214245"/>
                    <a:pt x="38244" y="214245"/>
                  </a:cubicBezTo>
                  <a:cubicBezTo>
                    <a:pt x="33766" y="214245"/>
                    <a:pt x="29339" y="213845"/>
                    <a:pt x="24948" y="213056"/>
                  </a:cubicBezTo>
                  <a:cubicBezTo>
                    <a:pt x="20566" y="212256"/>
                    <a:pt x="17324" y="211456"/>
                    <a:pt x="15242" y="210666"/>
                  </a:cubicBezTo>
                  <a:lnTo>
                    <a:pt x="12252" y="209614"/>
                  </a:lnTo>
                  <a:lnTo>
                    <a:pt x="12252" y="173015"/>
                  </a:lnTo>
                  <a:cubicBezTo>
                    <a:pt x="16336" y="175005"/>
                    <a:pt x="21408" y="176005"/>
                    <a:pt x="27484" y="176005"/>
                  </a:cubicBezTo>
                  <a:cubicBezTo>
                    <a:pt x="39938" y="176005"/>
                    <a:pt x="48600" y="170373"/>
                    <a:pt x="53481" y="159121"/>
                  </a:cubicBezTo>
                  <a:lnTo>
                    <a:pt x="58114" y="148511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19EF9E0-6CF6-3423-C726-EFE1E52A48B4}"/>
                </a:ext>
              </a:extLst>
            </p:cNvPr>
            <p:cNvSpPr/>
            <p:nvPr/>
          </p:nvSpPr>
          <p:spPr>
            <a:xfrm>
              <a:off x="1521634" y="1647118"/>
              <a:ext cx="232623" cy="223360"/>
            </a:xfrm>
            <a:custGeom>
              <a:avLst/>
              <a:gdLst>
                <a:gd name="connsiteX0" fmla="*/ 33691 w 232623"/>
                <a:gd name="connsiteY0" fmla="*/ 32725 h 223360"/>
                <a:gd name="connsiteX1" fmla="*/ 116309 w 232623"/>
                <a:gd name="connsiteY1" fmla="*/ 0 h 223360"/>
                <a:gd name="connsiteX2" fmla="*/ 198928 w 232623"/>
                <a:gd name="connsiteY2" fmla="*/ 32725 h 223360"/>
                <a:gd name="connsiteX3" fmla="*/ 232623 w 232623"/>
                <a:gd name="connsiteY3" fmla="*/ 111606 h 223360"/>
                <a:gd name="connsiteX4" fmla="*/ 198928 w 232623"/>
                <a:gd name="connsiteY4" fmla="*/ 190572 h 223360"/>
                <a:gd name="connsiteX5" fmla="*/ 116309 w 232623"/>
                <a:gd name="connsiteY5" fmla="*/ 223360 h 223360"/>
                <a:gd name="connsiteX6" fmla="*/ 33691 w 232623"/>
                <a:gd name="connsiteY6" fmla="*/ 190572 h 223360"/>
                <a:gd name="connsiteX7" fmla="*/ 0 w 232623"/>
                <a:gd name="connsiteY7" fmla="*/ 111606 h 223360"/>
                <a:gd name="connsiteX8" fmla="*/ 33691 w 232623"/>
                <a:gd name="connsiteY8" fmla="*/ 32725 h 223360"/>
                <a:gd name="connsiteX9" fmla="*/ 67533 w 232623"/>
                <a:gd name="connsiteY9" fmla="*/ 161657 h 223360"/>
                <a:gd name="connsiteX10" fmla="*/ 116309 w 232623"/>
                <a:gd name="connsiteY10" fmla="*/ 181973 h 223360"/>
                <a:gd name="connsiteX11" fmla="*/ 165086 w 232623"/>
                <a:gd name="connsiteY11" fmla="*/ 161657 h 223360"/>
                <a:gd name="connsiteX12" fmla="*/ 185107 w 232623"/>
                <a:gd name="connsiteY12" fmla="*/ 111681 h 223360"/>
                <a:gd name="connsiteX13" fmla="*/ 165086 w 232623"/>
                <a:gd name="connsiteY13" fmla="*/ 61630 h 223360"/>
                <a:gd name="connsiteX14" fmla="*/ 116309 w 232623"/>
                <a:gd name="connsiteY14" fmla="*/ 41241 h 223360"/>
                <a:gd name="connsiteX15" fmla="*/ 67533 w 232623"/>
                <a:gd name="connsiteY15" fmla="*/ 61630 h 223360"/>
                <a:gd name="connsiteX16" fmla="*/ 47511 w 232623"/>
                <a:gd name="connsiteY16" fmla="*/ 111681 h 223360"/>
                <a:gd name="connsiteX17" fmla="*/ 67533 w 232623"/>
                <a:gd name="connsiteY17" fmla="*/ 161657 h 2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623" h="223360">
                  <a:moveTo>
                    <a:pt x="33691" y="32725"/>
                  </a:moveTo>
                  <a:cubicBezTo>
                    <a:pt x="56153" y="10915"/>
                    <a:pt x="83687" y="0"/>
                    <a:pt x="116309" y="0"/>
                  </a:cubicBezTo>
                  <a:cubicBezTo>
                    <a:pt x="148931" y="0"/>
                    <a:pt x="176475" y="10915"/>
                    <a:pt x="198928" y="32725"/>
                  </a:cubicBezTo>
                  <a:cubicBezTo>
                    <a:pt x="221390" y="54535"/>
                    <a:pt x="232623" y="80828"/>
                    <a:pt x="232623" y="111606"/>
                  </a:cubicBezTo>
                  <a:cubicBezTo>
                    <a:pt x="232623" y="142384"/>
                    <a:pt x="221390" y="168710"/>
                    <a:pt x="198928" y="190572"/>
                  </a:cubicBezTo>
                  <a:cubicBezTo>
                    <a:pt x="176475" y="212424"/>
                    <a:pt x="148931" y="223360"/>
                    <a:pt x="116309" y="223360"/>
                  </a:cubicBezTo>
                  <a:cubicBezTo>
                    <a:pt x="83687" y="223360"/>
                    <a:pt x="56153" y="212423"/>
                    <a:pt x="33691" y="190572"/>
                  </a:cubicBezTo>
                  <a:cubicBezTo>
                    <a:pt x="11229" y="168710"/>
                    <a:pt x="0" y="142384"/>
                    <a:pt x="0" y="111606"/>
                  </a:cubicBezTo>
                  <a:cubicBezTo>
                    <a:pt x="0" y="80828"/>
                    <a:pt x="11229" y="54535"/>
                    <a:pt x="33691" y="32725"/>
                  </a:cubicBezTo>
                  <a:moveTo>
                    <a:pt x="67533" y="161657"/>
                  </a:moveTo>
                  <a:cubicBezTo>
                    <a:pt x="80879" y="175204"/>
                    <a:pt x="97144" y="181973"/>
                    <a:pt x="116309" y="181973"/>
                  </a:cubicBezTo>
                  <a:cubicBezTo>
                    <a:pt x="135489" y="181973"/>
                    <a:pt x="151739" y="175204"/>
                    <a:pt x="165086" y="161657"/>
                  </a:cubicBezTo>
                  <a:cubicBezTo>
                    <a:pt x="178442" y="148111"/>
                    <a:pt x="185107" y="131448"/>
                    <a:pt x="185107" y="111681"/>
                  </a:cubicBezTo>
                  <a:cubicBezTo>
                    <a:pt x="185107" y="91913"/>
                    <a:pt x="178442" y="75229"/>
                    <a:pt x="165086" y="61630"/>
                  </a:cubicBezTo>
                  <a:cubicBezTo>
                    <a:pt x="151739" y="48040"/>
                    <a:pt x="135489" y="41241"/>
                    <a:pt x="116309" y="41241"/>
                  </a:cubicBezTo>
                  <a:cubicBezTo>
                    <a:pt x="97144" y="41241"/>
                    <a:pt x="80879" y="48040"/>
                    <a:pt x="67533" y="61630"/>
                  </a:cubicBezTo>
                  <a:cubicBezTo>
                    <a:pt x="54187" y="75229"/>
                    <a:pt x="47511" y="91913"/>
                    <a:pt x="47511" y="111681"/>
                  </a:cubicBezTo>
                  <a:cubicBezTo>
                    <a:pt x="47511" y="131448"/>
                    <a:pt x="54187" y="148111"/>
                    <a:pt x="67533" y="161657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9F47C9E-69B4-F3C7-50C6-F8AADBA2848D}"/>
                </a:ext>
              </a:extLst>
            </p:cNvPr>
            <p:cNvSpPr/>
            <p:nvPr/>
          </p:nvSpPr>
          <p:spPr>
            <a:xfrm>
              <a:off x="1788936" y="1714350"/>
              <a:ext cx="90241" cy="151500"/>
            </a:xfrm>
            <a:custGeom>
              <a:avLst/>
              <a:gdLst>
                <a:gd name="connsiteX0" fmla="*/ 90242 w 90241"/>
                <a:gd name="connsiteY0" fmla="*/ 41388 h 151500"/>
                <a:gd name="connsiteX1" fmla="*/ 76492 w 90241"/>
                <a:gd name="connsiteY1" fmla="*/ 39746 h 151500"/>
                <a:gd name="connsiteX2" fmla="*/ 50723 w 90241"/>
                <a:gd name="connsiteY2" fmla="*/ 50051 h 151500"/>
                <a:gd name="connsiteX3" fmla="*/ 41229 w 90241"/>
                <a:gd name="connsiteY3" fmla="*/ 79640 h 151500"/>
                <a:gd name="connsiteX4" fmla="*/ 41229 w 90241"/>
                <a:gd name="connsiteY4" fmla="*/ 151500 h 151500"/>
                <a:gd name="connsiteX5" fmla="*/ 0 w 90241"/>
                <a:gd name="connsiteY5" fmla="*/ 151500 h 151500"/>
                <a:gd name="connsiteX6" fmla="*/ 0 w 90241"/>
                <a:gd name="connsiteY6" fmla="*/ 1495 h 151500"/>
                <a:gd name="connsiteX7" fmla="*/ 41229 w 90241"/>
                <a:gd name="connsiteY7" fmla="*/ 1495 h 151500"/>
                <a:gd name="connsiteX8" fmla="*/ 41229 w 90241"/>
                <a:gd name="connsiteY8" fmla="*/ 19873 h 151500"/>
                <a:gd name="connsiteX9" fmla="*/ 46316 w 90241"/>
                <a:gd name="connsiteY9" fmla="*/ 14421 h 151500"/>
                <a:gd name="connsiteX10" fmla="*/ 60736 w 90241"/>
                <a:gd name="connsiteY10" fmla="*/ 5537 h 151500"/>
                <a:gd name="connsiteX11" fmla="*/ 84111 w 90241"/>
                <a:gd name="connsiteY11" fmla="*/ 0 h 151500"/>
                <a:gd name="connsiteX12" fmla="*/ 90237 w 90241"/>
                <a:gd name="connsiteY12" fmla="*/ 0 h 151500"/>
                <a:gd name="connsiteX13" fmla="*/ 90237 w 90241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41" h="151500">
                  <a:moveTo>
                    <a:pt x="90242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42" y="39746"/>
                    <a:pt x="57050" y="43178"/>
                    <a:pt x="50723" y="50051"/>
                  </a:cubicBezTo>
                  <a:cubicBezTo>
                    <a:pt x="44400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9" y="18483"/>
                    <a:pt x="44123" y="16663"/>
                    <a:pt x="46316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912D001-AF0C-6598-50B4-4EEDACA00473}"/>
                </a:ext>
              </a:extLst>
            </p:cNvPr>
            <p:cNvSpPr/>
            <p:nvPr/>
          </p:nvSpPr>
          <p:spPr>
            <a:xfrm>
              <a:off x="1894990" y="1712862"/>
              <a:ext cx="142371" cy="155973"/>
            </a:xfrm>
            <a:custGeom>
              <a:avLst/>
              <a:gdLst>
                <a:gd name="connsiteX0" fmla="*/ 24050 w 142371"/>
                <a:gd name="connsiteY0" fmla="*/ 23378 h 155973"/>
                <a:gd name="connsiteX1" fmla="*/ 81121 w 142371"/>
                <a:gd name="connsiteY1" fmla="*/ 0 h 155973"/>
                <a:gd name="connsiteX2" fmla="*/ 103311 w 142371"/>
                <a:gd name="connsiteY2" fmla="*/ 3210 h 155973"/>
                <a:gd name="connsiteX3" fmla="*/ 120565 w 142371"/>
                <a:gd name="connsiteY3" fmla="*/ 10831 h 155973"/>
                <a:gd name="connsiteX4" fmla="*/ 132519 w 142371"/>
                <a:gd name="connsiteY4" fmla="*/ 19715 h 155973"/>
                <a:gd name="connsiteX5" fmla="*/ 140133 w 142371"/>
                <a:gd name="connsiteY5" fmla="*/ 27483 h 155973"/>
                <a:gd name="connsiteX6" fmla="*/ 142371 w 142371"/>
                <a:gd name="connsiteY6" fmla="*/ 30631 h 155973"/>
                <a:gd name="connsiteX7" fmla="*/ 116385 w 142371"/>
                <a:gd name="connsiteY7" fmla="*/ 56619 h 155973"/>
                <a:gd name="connsiteX8" fmla="*/ 112427 w 142371"/>
                <a:gd name="connsiteY8" fmla="*/ 51093 h 155973"/>
                <a:gd name="connsiteX9" fmla="*/ 100467 w 142371"/>
                <a:gd name="connsiteY9" fmla="*/ 42199 h 155973"/>
                <a:gd name="connsiteX10" fmla="*/ 81121 w 142371"/>
                <a:gd name="connsiteY10" fmla="*/ 36746 h 155973"/>
                <a:gd name="connsiteX11" fmla="*/ 53113 w 142371"/>
                <a:gd name="connsiteY11" fmla="*/ 48851 h 155973"/>
                <a:gd name="connsiteX12" fmla="*/ 41375 w 142371"/>
                <a:gd name="connsiteY12" fmla="*/ 78060 h 155973"/>
                <a:gd name="connsiteX13" fmla="*/ 53188 w 142371"/>
                <a:gd name="connsiteY13" fmla="*/ 107270 h 155973"/>
                <a:gd name="connsiteX14" fmla="*/ 81121 w 142371"/>
                <a:gd name="connsiteY14" fmla="*/ 119375 h 155973"/>
                <a:gd name="connsiteX15" fmla="*/ 100467 w 142371"/>
                <a:gd name="connsiteY15" fmla="*/ 114438 h 155973"/>
                <a:gd name="connsiteX16" fmla="*/ 113839 w 142371"/>
                <a:gd name="connsiteY16" fmla="*/ 104575 h 155973"/>
                <a:gd name="connsiteX17" fmla="*/ 117877 w 142371"/>
                <a:gd name="connsiteY17" fmla="*/ 99502 h 155973"/>
                <a:gd name="connsiteX18" fmla="*/ 142371 w 142371"/>
                <a:gd name="connsiteY18" fmla="*/ 125491 h 155973"/>
                <a:gd name="connsiteX19" fmla="*/ 139911 w 142371"/>
                <a:gd name="connsiteY19" fmla="*/ 128859 h 155973"/>
                <a:gd name="connsiteX20" fmla="*/ 132665 w 142371"/>
                <a:gd name="connsiteY20" fmla="*/ 136174 h 155973"/>
                <a:gd name="connsiteX21" fmla="*/ 120413 w 142371"/>
                <a:gd name="connsiteY21" fmla="*/ 145290 h 155973"/>
                <a:gd name="connsiteX22" fmla="*/ 103311 w 142371"/>
                <a:gd name="connsiteY22" fmla="*/ 152616 h 155973"/>
                <a:gd name="connsiteX23" fmla="*/ 81121 w 142371"/>
                <a:gd name="connsiteY23" fmla="*/ 155974 h 155973"/>
                <a:gd name="connsiteX24" fmla="*/ 24050 w 142371"/>
                <a:gd name="connsiteY24" fmla="*/ 132595 h 155973"/>
                <a:gd name="connsiteX25" fmla="*/ 0 w 142371"/>
                <a:gd name="connsiteY25" fmla="*/ 77987 h 155973"/>
                <a:gd name="connsiteX26" fmla="*/ 24050 w 142371"/>
                <a:gd name="connsiteY26" fmla="*/ 23378 h 15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371" h="155973">
                  <a:moveTo>
                    <a:pt x="24050" y="23378"/>
                  </a:moveTo>
                  <a:cubicBezTo>
                    <a:pt x="40079" y="7789"/>
                    <a:pt x="59113" y="0"/>
                    <a:pt x="81121" y="0"/>
                  </a:cubicBezTo>
                  <a:cubicBezTo>
                    <a:pt x="88891" y="0"/>
                    <a:pt x="96287" y="1073"/>
                    <a:pt x="103311" y="3210"/>
                  </a:cubicBezTo>
                  <a:cubicBezTo>
                    <a:pt x="110329" y="5347"/>
                    <a:pt x="116077" y="7894"/>
                    <a:pt x="120565" y="10831"/>
                  </a:cubicBezTo>
                  <a:cubicBezTo>
                    <a:pt x="125047" y="13768"/>
                    <a:pt x="129035" y="16726"/>
                    <a:pt x="132519" y="19715"/>
                  </a:cubicBezTo>
                  <a:cubicBezTo>
                    <a:pt x="136003" y="22705"/>
                    <a:pt x="138539" y="25294"/>
                    <a:pt x="140133" y="27483"/>
                  </a:cubicBezTo>
                  <a:lnTo>
                    <a:pt x="142371" y="30631"/>
                  </a:lnTo>
                  <a:lnTo>
                    <a:pt x="116385" y="56619"/>
                  </a:lnTo>
                  <a:cubicBezTo>
                    <a:pt x="115583" y="55230"/>
                    <a:pt x="114267" y="53388"/>
                    <a:pt x="112427" y="51093"/>
                  </a:cubicBezTo>
                  <a:cubicBezTo>
                    <a:pt x="110586" y="48799"/>
                    <a:pt x="106593" y="45841"/>
                    <a:pt x="100467" y="42199"/>
                  </a:cubicBezTo>
                  <a:cubicBezTo>
                    <a:pt x="94341" y="38567"/>
                    <a:pt x="87892" y="36746"/>
                    <a:pt x="81121" y="36746"/>
                  </a:cubicBezTo>
                  <a:cubicBezTo>
                    <a:pt x="70260" y="36746"/>
                    <a:pt x="60923" y="40788"/>
                    <a:pt x="53113" y="48851"/>
                  </a:cubicBezTo>
                  <a:cubicBezTo>
                    <a:pt x="45292" y="56924"/>
                    <a:pt x="41375" y="66661"/>
                    <a:pt x="41375" y="78060"/>
                  </a:cubicBezTo>
                  <a:cubicBezTo>
                    <a:pt x="41375" y="89460"/>
                    <a:pt x="45313" y="99197"/>
                    <a:pt x="53188" y="107270"/>
                  </a:cubicBezTo>
                  <a:cubicBezTo>
                    <a:pt x="61049" y="115332"/>
                    <a:pt x="70366" y="119375"/>
                    <a:pt x="81121" y="119375"/>
                  </a:cubicBezTo>
                  <a:cubicBezTo>
                    <a:pt x="87892" y="119375"/>
                    <a:pt x="94341" y="117722"/>
                    <a:pt x="100467" y="114438"/>
                  </a:cubicBezTo>
                  <a:cubicBezTo>
                    <a:pt x="106593" y="111154"/>
                    <a:pt x="111055" y="107870"/>
                    <a:pt x="113839" y="104575"/>
                  </a:cubicBezTo>
                  <a:lnTo>
                    <a:pt x="117877" y="99502"/>
                  </a:lnTo>
                  <a:lnTo>
                    <a:pt x="142371" y="125491"/>
                  </a:lnTo>
                  <a:cubicBezTo>
                    <a:pt x="141781" y="126291"/>
                    <a:pt x="140949" y="127417"/>
                    <a:pt x="139911" y="128859"/>
                  </a:cubicBezTo>
                  <a:cubicBezTo>
                    <a:pt x="138867" y="130301"/>
                    <a:pt x="136447" y="132743"/>
                    <a:pt x="132665" y="136174"/>
                  </a:cubicBezTo>
                  <a:cubicBezTo>
                    <a:pt x="128879" y="139616"/>
                    <a:pt x="124795" y="142648"/>
                    <a:pt x="120413" y="145290"/>
                  </a:cubicBezTo>
                  <a:cubicBezTo>
                    <a:pt x="116037" y="147932"/>
                    <a:pt x="110329" y="150373"/>
                    <a:pt x="103311" y="152616"/>
                  </a:cubicBezTo>
                  <a:cubicBezTo>
                    <a:pt x="96287" y="154847"/>
                    <a:pt x="88891" y="155974"/>
                    <a:pt x="81121" y="155974"/>
                  </a:cubicBezTo>
                  <a:cubicBezTo>
                    <a:pt x="59113" y="155974"/>
                    <a:pt x="40084" y="148184"/>
                    <a:pt x="24050" y="132595"/>
                  </a:cubicBezTo>
                  <a:cubicBezTo>
                    <a:pt x="8017" y="117006"/>
                    <a:pt x="0" y="98807"/>
                    <a:pt x="0" y="77987"/>
                  </a:cubicBezTo>
                  <a:cubicBezTo>
                    <a:pt x="0" y="57166"/>
                    <a:pt x="8017" y="38967"/>
                    <a:pt x="24050" y="23378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232CA2-ED7D-3559-2087-F6B4A70BF5A8}"/>
                </a:ext>
              </a:extLst>
            </p:cNvPr>
            <p:cNvSpPr/>
            <p:nvPr/>
          </p:nvSpPr>
          <p:spPr>
            <a:xfrm>
              <a:off x="2063973" y="1651606"/>
              <a:ext cx="142240" cy="214244"/>
            </a:xfrm>
            <a:custGeom>
              <a:avLst/>
              <a:gdLst>
                <a:gd name="connsiteX0" fmla="*/ 41390 w 142240"/>
                <a:gd name="connsiteY0" fmla="*/ 82618 h 214244"/>
                <a:gd name="connsiteX1" fmla="*/ 46402 w 142240"/>
                <a:gd name="connsiteY1" fmla="*/ 76713 h 214244"/>
                <a:gd name="connsiteX2" fmla="*/ 60736 w 142240"/>
                <a:gd name="connsiteY2" fmla="*/ 67229 h 214244"/>
                <a:gd name="connsiteX3" fmla="*/ 84116 w 142240"/>
                <a:gd name="connsiteY3" fmla="*/ 61250 h 214244"/>
                <a:gd name="connsiteX4" fmla="*/ 126030 w 142240"/>
                <a:gd name="connsiteY4" fmla="*/ 79028 h 214244"/>
                <a:gd name="connsiteX5" fmla="*/ 142240 w 142240"/>
                <a:gd name="connsiteY5" fmla="*/ 126995 h 214244"/>
                <a:gd name="connsiteX6" fmla="*/ 142240 w 142240"/>
                <a:gd name="connsiteY6" fmla="*/ 214244 h 214244"/>
                <a:gd name="connsiteX7" fmla="*/ 100997 w 142240"/>
                <a:gd name="connsiteY7" fmla="*/ 214244 h 214244"/>
                <a:gd name="connsiteX8" fmla="*/ 100997 w 142240"/>
                <a:gd name="connsiteY8" fmla="*/ 131626 h 214244"/>
                <a:gd name="connsiteX9" fmla="*/ 92864 w 142240"/>
                <a:gd name="connsiteY9" fmla="*/ 109437 h 214244"/>
                <a:gd name="connsiteX10" fmla="*/ 71874 w 142240"/>
                <a:gd name="connsiteY10" fmla="*/ 100996 h 214244"/>
                <a:gd name="connsiteX11" fmla="*/ 49598 w 142240"/>
                <a:gd name="connsiteY11" fmla="*/ 110185 h 214244"/>
                <a:gd name="connsiteX12" fmla="*/ 41390 w 142240"/>
                <a:gd name="connsiteY12" fmla="*/ 136257 h 214244"/>
                <a:gd name="connsiteX13" fmla="*/ 41390 w 142240"/>
                <a:gd name="connsiteY13" fmla="*/ 214244 h 214244"/>
                <a:gd name="connsiteX14" fmla="*/ 0 w 142240"/>
                <a:gd name="connsiteY14" fmla="*/ 214244 h 214244"/>
                <a:gd name="connsiteX15" fmla="*/ 0 w 142240"/>
                <a:gd name="connsiteY15" fmla="*/ 0 h 214244"/>
                <a:gd name="connsiteX16" fmla="*/ 41390 w 142240"/>
                <a:gd name="connsiteY16" fmla="*/ 0 h 214244"/>
                <a:gd name="connsiteX17" fmla="*/ 41390 w 142240"/>
                <a:gd name="connsiteY17" fmla="*/ 82618 h 2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240" h="214244">
                  <a:moveTo>
                    <a:pt x="41390" y="82618"/>
                  </a:moveTo>
                  <a:cubicBezTo>
                    <a:pt x="42590" y="81029"/>
                    <a:pt x="44254" y="79060"/>
                    <a:pt x="46402" y="76713"/>
                  </a:cubicBezTo>
                  <a:cubicBezTo>
                    <a:pt x="48534" y="74376"/>
                    <a:pt x="53314" y="71208"/>
                    <a:pt x="60736" y="67229"/>
                  </a:cubicBezTo>
                  <a:cubicBezTo>
                    <a:pt x="68158" y="63250"/>
                    <a:pt x="75948" y="61250"/>
                    <a:pt x="84116" y="61250"/>
                  </a:cubicBezTo>
                  <a:cubicBezTo>
                    <a:pt x="101249" y="61250"/>
                    <a:pt x="115220" y="67176"/>
                    <a:pt x="126030" y="79028"/>
                  </a:cubicBezTo>
                  <a:cubicBezTo>
                    <a:pt x="136830" y="90880"/>
                    <a:pt x="142240" y="106869"/>
                    <a:pt x="142240" y="126995"/>
                  </a:cubicBezTo>
                  <a:lnTo>
                    <a:pt x="142240" y="214244"/>
                  </a:lnTo>
                  <a:lnTo>
                    <a:pt x="100997" y="214244"/>
                  </a:lnTo>
                  <a:lnTo>
                    <a:pt x="100997" y="131626"/>
                  </a:lnTo>
                  <a:cubicBezTo>
                    <a:pt x="100997" y="122458"/>
                    <a:pt x="98284" y="115058"/>
                    <a:pt x="92864" y="109437"/>
                  </a:cubicBezTo>
                  <a:cubicBezTo>
                    <a:pt x="87429" y="103806"/>
                    <a:pt x="80430" y="100996"/>
                    <a:pt x="71874" y="100996"/>
                  </a:cubicBezTo>
                  <a:cubicBezTo>
                    <a:pt x="62506" y="100996"/>
                    <a:pt x="55084" y="104059"/>
                    <a:pt x="49598" y="110185"/>
                  </a:cubicBezTo>
                  <a:cubicBezTo>
                    <a:pt x="44128" y="116311"/>
                    <a:pt x="41390" y="124994"/>
                    <a:pt x="41390" y="136257"/>
                  </a:cubicBezTo>
                  <a:lnTo>
                    <a:pt x="41390" y="214244"/>
                  </a:lnTo>
                  <a:lnTo>
                    <a:pt x="0" y="214244"/>
                  </a:lnTo>
                  <a:lnTo>
                    <a:pt x="0" y="0"/>
                  </a:lnTo>
                  <a:lnTo>
                    <a:pt x="41390" y="0"/>
                  </a:lnTo>
                  <a:lnTo>
                    <a:pt x="41390" y="8261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48F3B5-991C-CCB9-E1F0-D18A2988A32A}"/>
                </a:ext>
              </a:extLst>
            </p:cNvPr>
            <p:cNvSpPr/>
            <p:nvPr/>
          </p:nvSpPr>
          <p:spPr>
            <a:xfrm>
              <a:off x="2233425" y="1712854"/>
              <a:ext cx="152984" cy="155984"/>
            </a:xfrm>
            <a:custGeom>
              <a:avLst/>
              <a:gdLst>
                <a:gd name="connsiteX0" fmla="*/ 42872 w 152984"/>
                <a:gd name="connsiteY0" fmla="*/ 91735 h 155984"/>
                <a:gd name="connsiteX1" fmla="*/ 55870 w 152984"/>
                <a:gd name="connsiteY1" fmla="*/ 112429 h 155984"/>
                <a:gd name="connsiteX2" fmla="*/ 82618 w 152984"/>
                <a:gd name="connsiteY2" fmla="*/ 120871 h 155984"/>
                <a:gd name="connsiteX3" fmla="*/ 104208 w 152984"/>
                <a:gd name="connsiteY3" fmla="*/ 116313 h 155984"/>
                <a:gd name="connsiteX4" fmla="*/ 118175 w 152984"/>
                <a:gd name="connsiteY4" fmla="*/ 107124 h 155984"/>
                <a:gd name="connsiteX5" fmla="*/ 122511 w 152984"/>
                <a:gd name="connsiteY5" fmla="*/ 102492 h 155984"/>
                <a:gd name="connsiteX6" fmla="*/ 143869 w 152984"/>
                <a:gd name="connsiteY6" fmla="*/ 129986 h 155984"/>
                <a:gd name="connsiteX7" fmla="*/ 141111 w 152984"/>
                <a:gd name="connsiteY7" fmla="*/ 132744 h 155984"/>
                <a:gd name="connsiteX8" fmla="*/ 133114 w 152984"/>
                <a:gd name="connsiteY8" fmla="*/ 139101 h 155984"/>
                <a:gd name="connsiteX9" fmla="*/ 120121 w 152984"/>
                <a:gd name="connsiteY9" fmla="*/ 147090 h 155984"/>
                <a:gd name="connsiteX10" fmla="*/ 102262 w 152984"/>
                <a:gd name="connsiteY10" fmla="*/ 153290 h 155984"/>
                <a:gd name="connsiteX11" fmla="*/ 79628 w 152984"/>
                <a:gd name="connsiteY11" fmla="*/ 155984 h 155984"/>
                <a:gd name="connsiteX12" fmla="*/ 23304 w 152984"/>
                <a:gd name="connsiteY12" fmla="*/ 133048 h 155984"/>
                <a:gd name="connsiteX13" fmla="*/ 0 w 152984"/>
                <a:gd name="connsiteY13" fmla="*/ 77997 h 155984"/>
                <a:gd name="connsiteX14" fmla="*/ 23012 w 152984"/>
                <a:gd name="connsiteY14" fmla="*/ 22936 h 155984"/>
                <a:gd name="connsiteX15" fmla="*/ 78136 w 152984"/>
                <a:gd name="connsiteY15" fmla="*/ 0 h 155984"/>
                <a:gd name="connsiteX16" fmla="*/ 131617 w 152984"/>
                <a:gd name="connsiteY16" fmla="*/ 21441 h 155984"/>
                <a:gd name="connsiteX17" fmla="*/ 152985 w 152984"/>
                <a:gd name="connsiteY17" fmla="*/ 75007 h 155984"/>
                <a:gd name="connsiteX18" fmla="*/ 151492 w 152984"/>
                <a:gd name="connsiteY18" fmla="*/ 91733 h 155984"/>
                <a:gd name="connsiteX19" fmla="*/ 42872 w 152984"/>
                <a:gd name="connsiteY19" fmla="*/ 91733 h 155984"/>
                <a:gd name="connsiteX20" fmla="*/ 55800 w 152984"/>
                <a:gd name="connsiteY20" fmla="*/ 42884 h 155984"/>
                <a:gd name="connsiteX21" fmla="*/ 42872 w 152984"/>
                <a:gd name="connsiteY21" fmla="*/ 62757 h 155984"/>
                <a:gd name="connsiteX22" fmla="*/ 111756 w 152984"/>
                <a:gd name="connsiteY22" fmla="*/ 62757 h 155984"/>
                <a:gd name="connsiteX23" fmla="*/ 100321 w 152984"/>
                <a:gd name="connsiteY23" fmla="*/ 43031 h 155984"/>
                <a:gd name="connsiteX24" fmla="*/ 78136 w 152984"/>
                <a:gd name="connsiteY24" fmla="*/ 35263 h 155984"/>
                <a:gd name="connsiteX25" fmla="*/ 55800 w 152984"/>
                <a:gd name="connsiteY25" fmla="*/ 42884 h 15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984" h="155984">
                  <a:moveTo>
                    <a:pt x="42872" y="91735"/>
                  </a:moveTo>
                  <a:cubicBezTo>
                    <a:pt x="44471" y="99903"/>
                    <a:pt x="48797" y="106797"/>
                    <a:pt x="55870" y="112429"/>
                  </a:cubicBezTo>
                  <a:cubicBezTo>
                    <a:pt x="62944" y="118060"/>
                    <a:pt x="71859" y="120871"/>
                    <a:pt x="82618" y="120871"/>
                  </a:cubicBezTo>
                  <a:cubicBezTo>
                    <a:pt x="90388" y="120871"/>
                    <a:pt x="97578" y="119355"/>
                    <a:pt x="104208" y="116313"/>
                  </a:cubicBezTo>
                  <a:cubicBezTo>
                    <a:pt x="110829" y="113281"/>
                    <a:pt x="115482" y="110218"/>
                    <a:pt x="118175" y="107124"/>
                  </a:cubicBezTo>
                  <a:lnTo>
                    <a:pt x="122511" y="102492"/>
                  </a:lnTo>
                  <a:lnTo>
                    <a:pt x="143869" y="129986"/>
                  </a:lnTo>
                  <a:lnTo>
                    <a:pt x="141111" y="132744"/>
                  </a:lnTo>
                  <a:cubicBezTo>
                    <a:pt x="139860" y="133996"/>
                    <a:pt x="137198" y="136112"/>
                    <a:pt x="133114" y="139101"/>
                  </a:cubicBezTo>
                  <a:cubicBezTo>
                    <a:pt x="129040" y="142090"/>
                    <a:pt x="124704" y="144754"/>
                    <a:pt x="120121" y="147090"/>
                  </a:cubicBezTo>
                  <a:cubicBezTo>
                    <a:pt x="115533" y="149427"/>
                    <a:pt x="109588" y="151500"/>
                    <a:pt x="102262" y="153290"/>
                  </a:cubicBezTo>
                  <a:cubicBezTo>
                    <a:pt x="94946" y="155079"/>
                    <a:pt x="87398" y="155984"/>
                    <a:pt x="79628" y="155984"/>
                  </a:cubicBezTo>
                  <a:cubicBezTo>
                    <a:pt x="57620" y="155984"/>
                    <a:pt x="38844" y="148332"/>
                    <a:pt x="23304" y="133048"/>
                  </a:cubicBezTo>
                  <a:cubicBezTo>
                    <a:pt x="7770" y="117754"/>
                    <a:pt x="0" y="99407"/>
                    <a:pt x="0" y="77997"/>
                  </a:cubicBezTo>
                  <a:cubicBezTo>
                    <a:pt x="0" y="56587"/>
                    <a:pt x="7664" y="38231"/>
                    <a:pt x="23012" y="22936"/>
                  </a:cubicBezTo>
                  <a:cubicBezTo>
                    <a:pt x="38345" y="7652"/>
                    <a:pt x="56728" y="0"/>
                    <a:pt x="78136" y="0"/>
                  </a:cubicBezTo>
                  <a:cubicBezTo>
                    <a:pt x="99544" y="0"/>
                    <a:pt x="117378" y="7147"/>
                    <a:pt x="131617" y="21441"/>
                  </a:cubicBezTo>
                  <a:cubicBezTo>
                    <a:pt x="145860" y="35735"/>
                    <a:pt x="152985" y="53587"/>
                    <a:pt x="152985" y="75007"/>
                  </a:cubicBezTo>
                  <a:lnTo>
                    <a:pt x="151492" y="91733"/>
                  </a:lnTo>
                  <a:lnTo>
                    <a:pt x="42872" y="91733"/>
                  </a:lnTo>
                  <a:close/>
                  <a:moveTo>
                    <a:pt x="55800" y="42884"/>
                  </a:moveTo>
                  <a:cubicBezTo>
                    <a:pt x="49674" y="47968"/>
                    <a:pt x="45368" y="54589"/>
                    <a:pt x="42872" y="62757"/>
                  </a:cubicBezTo>
                  <a:lnTo>
                    <a:pt x="111756" y="62757"/>
                  </a:lnTo>
                  <a:cubicBezTo>
                    <a:pt x="110153" y="54789"/>
                    <a:pt x="106346" y="48210"/>
                    <a:pt x="100321" y="43031"/>
                  </a:cubicBezTo>
                  <a:cubicBezTo>
                    <a:pt x="94291" y="37852"/>
                    <a:pt x="86904" y="35263"/>
                    <a:pt x="78136" y="35263"/>
                  </a:cubicBezTo>
                  <a:cubicBezTo>
                    <a:pt x="69368" y="35263"/>
                    <a:pt x="61926" y="37799"/>
                    <a:pt x="55800" y="42884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8BD3BD6-EFFB-72B1-B2B5-7F2702731018}"/>
                </a:ext>
              </a:extLst>
            </p:cNvPr>
            <p:cNvSpPr/>
            <p:nvPr/>
          </p:nvSpPr>
          <p:spPr>
            <a:xfrm>
              <a:off x="2402060" y="1712866"/>
              <a:ext cx="120872" cy="155972"/>
            </a:xfrm>
            <a:custGeom>
              <a:avLst/>
              <a:gdLst>
                <a:gd name="connsiteX0" fmla="*/ 94875 w 120872"/>
                <a:gd name="connsiteY0" fmla="*/ 47355 h 155972"/>
                <a:gd name="connsiteX1" fmla="*/ 91956 w 120872"/>
                <a:gd name="connsiteY1" fmla="*/ 44071 h 155972"/>
                <a:gd name="connsiteX2" fmla="*/ 83516 w 120872"/>
                <a:gd name="connsiteY2" fmla="*/ 38618 h 155972"/>
                <a:gd name="connsiteX3" fmla="*/ 70366 w 120872"/>
                <a:gd name="connsiteY3" fmla="*/ 35250 h 155972"/>
                <a:gd name="connsiteX4" fmla="*/ 56929 w 120872"/>
                <a:gd name="connsiteY4" fmla="*/ 38913 h 155972"/>
                <a:gd name="connsiteX5" fmla="*/ 51998 w 120872"/>
                <a:gd name="connsiteY5" fmla="*/ 47355 h 155972"/>
                <a:gd name="connsiteX6" fmla="*/ 59022 w 120872"/>
                <a:gd name="connsiteY6" fmla="*/ 57071 h 155972"/>
                <a:gd name="connsiteX7" fmla="*/ 76124 w 120872"/>
                <a:gd name="connsiteY7" fmla="*/ 64007 h 155972"/>
                <a:gd name="connsiteX8" fmla="*/ 96514 w 120872"/>
                <a:gd name="connsiteY8" fmla="*/ 71333 h 155972"/>
                <a:gd name="connsiteX9" fmla="*/ 113849 w 120872"/>
                <a:gd name="connsiteY9" fmla="*/ 85080 h 155972"/>
                <a:gd name="connsiteX10" fmla="*/ 120872 w 120872"/>
                <a:gd name="connsiteY10" fmla="*/ 108606 h 155972"/>
                <a:gd name="connsiteX11" fmla="*/ 104954 w 120872"/>
                <a:gd name="connsiteY11" fmla="*/ 142373 h 155972"/>
                <a:gd name="connsiteX12" fmla="*/ 61265 w 120872"/>
                <a:gd name="connsiteY12" fmla="*/ 155973 h 155972"/>
                <a:gd name="connsiteX13" fmla="*/ 38546 w 120872"/>
                <a:gd name="connsiteY13" fmla="*/ 153130 h 155972"/>
                <a:gd name="connsiteX14" fmla="*/ 21065 w 120872"/>
                <a:gd name="connsiteY14" fmla="*/ 146257 h 155972"/>
                <a:gd name="connsiteX15" fmla="*/ 9338 w 120872"/>
                <a:gd name="connsiteY15" fmla="*/ 138268 h 155972"/>
                <a:gd name="connsiteX16" fmla="*/ 2097 w 120872"/>
                <a:gd name="connsiteY16" fmla="*/ 131616 h 155972"/>
                <a:gd name="connsiteX17" fmla="*/ 0 w 120872"/>
                <a:gd name="connsiteY17" fmla="*/ 128479 h 155972"/>
                <a:gd name="connsiteX18" fmla="*/ 23012 w 120872"/>
                <a:gd name="connsiteY18" fmla="*/ 105627 h 155972"/>
                <a:gd name="connsiteX19" fmla="*/ 26823 w 120872"/>
                <a:gd name="connsiteY19" fmla="*/ 110175 h 155972"/>
                <a:gd name="connsiteX20" fmla="*/ 37800 w 120872"/>
                <a:gd name="connsiteY20" fmla="*/ 117648 h 155972"/>
                <a:gd name="connsiteX21" fmla="*/ 55124 w 120872"/>
                <a:gd name="connsiteY21" fmla="*/ 122353 h 155972"/>
                <a:gd name="connsiteX22" fmla="*/ 69998 w 120872"/>
                <a:gd name="connsiteY22" fmla="*/ 118543 h 155972"/>
                <a:gd name="connsiteX23" fmla="*/ 75000 w 120872"/>
                <a:gd name="connsiteY23" fmla="*/ 108606 h 155972"/>
                <a:gd name="connsiteX24" fmla="*/ 67976 w 120872"/>
                <a:gd name="connsiteY24" fmla="*/ 98375 h 155972"/>
                <a:gd name="connsiteX25" fmla="*/ 50652 w 120872"/>
                <a:gd name="connsiteY25" fmla="*/ 91207 h 155972"/>
                <a:gd name="connsiteX26" fmla="*/ 30252 w 120872"/>
                <a:gd name="connsiteY26" fmla="*/ 83807 h 155972"/>
                <a:gd name="connsiteX27" fmla="*/ 13150 w 120872"/>
                <a:gd name="connsiteY27" fmla="*/ 70366 h 155972"/>
                <a:gd name="connsiteX28" fmla="*/ 6126 w 120872"/>
                <a:gd name="connsiteY28" fmla="*/ 47356 h 155972"/>
                <a:gd name="connsiteX29" fmla="*/ 22936 w 120872"/>
                <a:gd name="connsiteY29" fmla="*/ 14641 h 155972"/>
                <a:gd name="connsiteX30" fmla="*/ 64250 w 120872"/>
                <a:gd name="connsiteY30" fmla="*/ 0 h 155972"/>
                <a:gd name="connsiteX31" fmla="*/ 92849 w 120872"/>
                <a:gd name="connsiteY31" fmla="*/ 5821 h 155972"/>
                <a:gd name="connsiteX32" fmla="*/ 111010 w 120872"/>
                <a:gd name="connsiteY32" fmla="*/ 17179 h 155972"/>
                <a:gd name="connsiteX33" fmla="*/ 116238 w 120872"/>
                <a:gd name="connsiteY33" fmla="*/ 23000 h 155972"/>
                <a:gd name="connsiteX34" fmla="*/ 94870 w 120872"/>
                <a:gd name="connsiteY34" fmla="*/ 47357 h 1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872" h="155972">
                  <a:moveTo>
                    <a:pt x="94875" y="47355"/>
                  </a:moveTo>
                  <a:cubicBezTo>
                    <a:pt x="94270" y="46554"/>
                    <a:pt x="93302" y="45460"/>
                    <a:pt x="91956" y="44071"/>
                  </a:cubicBezTo>
                  <a:cubicBezTo>
                    <a:pt x="90620" y="42671"/>
                    <a:pt x="87802" y="40860"/>
                    <a:pt x="83516" y="38618"/>
                  </a:cubicBezTo>
                  <a:cubicBezTo>
                    <a:pt x="79230" y="36376"/>
                    <a:pt x="74854" y="35250"/>
                    <a:pt x="70366" y="35250"/>
                  </a:cubicBezTo>
                  <a:cubicBezTo>
                    <a:pt x="64694" y="35250"/>
                    <a:pt x="60212" y="36471"/>
                    <a:pt x="56929" y="38913"/>
                  </a:cubicBezTo>
                  <a:cubicBezTo>
                    <a:pt x="53642" y="41355"/>
                    <a:pt x="51998" y="44166"/>
                    <a:pt x="51998" y="47355"/>
                  </a:cubicBezTo>
                  <a:cubicBezTo>
                    <a:pt x="51998" y="51239"/>
                    <a:pt x="54338" y="54471"/>
                    <a:pt x="59022" y="57071"/>
                  </a:cubicBezTo>
                  <a:cubicBezTo>
                    <a:pt x="63696" y="59660"/>
                    <a:pt x="69398" y="61975"/>
                    <a:pt x="76124" y="64007"/>
                  </a:cubicBezTo>
                  <a:cubicBezTo>
                    <a:pt x="82850" y="66060"/>
                    <a:pt x="89642" y="68491"/>
                    <a:pt x="96514" y="71333"/>
                  </a:cubicBezTo>
                  <a:cubicBezTo>
                    <a:pt x="103386" y="74176"/>
                    <a:pt x="109165" y="78754"/>
                    <a:pt x="113849" y="85080"/>
                  </a:cubicBezTo>
                  <a:cubicBezTo>
                    <a:pt x="118522" y="91407"/>
                    <a:pt x="120872" y="99248"/>
                    <a:pt x="120872" y="108606"/>
                  </a:cubicBezTo>
                  <a:cubicBezTo>
                    <a:pt x="120872" y="122058"/>
                    <a:pt x="115568" y="133310"/>
                    <a:pt x="104954" y="142373"/>
                  </a:cubicBezTo>
                  <a:cubicBezTo>
                    <a:pt x="94346" y="151436"/>
                    <a:pt x="79790" y="155973"/>
                    <a:pt x="61265" y="155973"/>
                  </a:cubicBezTo>
                  <a:cubicBezTo>
                    <a:pt x="53284" y="155973"/>
                    <a:pt x="45726" y="155025"/>
                    <a:pt x="38546" y="153130"/>
                  </a:cubicBezTo>
                  <a:cubicBezTo>
                    <a:pt x="31381" y="151236"/>
                    <a:pt x="25548" y="148952"/>
                    <a:pt x="21065" y="146257"/>
                  </a:cubicBezTo>
                  <a:cubicBezTo>
                    <a:pt x="16593" y="143573"/>
                    <a:pt x="12675" y="140910"/>
                    <a:pt x="9338" y="138268"/>
                  </a:cubicBezTo>
                  <a:cubicBezTo>
                    <a:pt x="6000" y="135626"/>
                    <a:pt x="3590" y="133416"/>
                    <a:pt x="2097" y="131616"/>
                  </a:cubicBezTo>
                  <a:lnTo>
                    <a:pt x="0" y="128479"/>
                  </a:lnTo>
                  <a:lnTo>
                    <a:pt x="23012" y="105627"/>
                  </a:lnTo>
                  <a:cubicBezTo>
                    <a:pt x="23813" y="106817"/>
                    <a:pt x="25074" y="108332"/>
                    <a:pt x="26823" y="110175"/>
                  </a:cubicBezTo>
                  <a:cubicBezTo>
                    <a:pt x="28558" y="112016"/>
                    <a:pt x="32223" y="114511"/>
                    <a:pt x="37800" y="117648"/>
                  </a:cubicBezTo>
                  <a:cubicBezTo>
                    <a:pt x="43376" y="120784"/>
                    <a:pt x="49160" y="122353"/>
                    <a:pt x="55124" y="122353"/>
                  </a:cubicBezTo>
                  <a:cubicBezTo>
                    <a:pt x="61704" y="122353"/>
                    <a:pt x="66660" y="121079"/>
                    <a:pt x="69998" y="118543"/>
                  </a:cubicBezTo>
                  <a:cubicBezTo>
                    <a:pt x="73336" y="116006"/>
                    <a:pt x="75000" y="112690"/>
                    <a:pt x="75000" y="108606"/>
                  </a:cubicBezTo>
                  <a:cubicBezTo>
                    <a:pt x="75000" y="104522"/>
                    <a:pt x="72660" y="101112"/>
                    <a:pt x="67976" y="98375"/>
                  </a:cubicBezTo>
                  <a:cubicBezTo>
                    <a:pt x="63302" y="95638"/>
                    <a:pt x="57524" y="93249"/>
                    <a:pt x="50652" y="91207"/>
                  </a:cubicBezTo>
                  <a:cubicBezTo>
                    <a:pt x="43780" y="89165"/>
                    <a:pt x="36978" y="86702"/>
                    <a:pt x="30252" y="83807"/>
                  </a:cubicBezTo>
                  <a:cubicBezTo>
                    <a:pt x="23526" y="80923"/>
                    <a:pt x="17834" y="76439"/>
                    <a:pt x="13150" y="70366"/>
                  </a:cubicBezTo>
                  <a:cubicBezTo>
                    <a:pt x="8465" y="64292"/>
                    <a:pt x="6126" y="56619"/>
                    <a:pt x="6126" y="47356"/>
                  </a:cubicBezTo>
                  <a:cubicBezTo>
                    <a:pt x="6126" y="35304"/>
                    <a:pt x="11728" y="24399"/>
                    <a:pt x="22936" y="14641"/>
                  </a:cubicBezTo>
                  <a:cubicBezTo>
                    <a:pt x="34134" y="4874"/>
                    <a:pt x="47904" y="0"/>
                    <a:pt x="64250" y="0"/>
                  </a:cubicBezTo>
                  <a:cubicBezTo>
                    <a:pt x="74602" y="0"/>
                    <a:pt x="84136" y="1937"/>
                    <a:pt x="92849" y="5821"/>
                  </a:cubicBezTo>
                  <a:cubicBezTo>
                    <a:pt x="101566" y="9705"/>
                    <a:pt x="107617" y="13494"/>
                    <a:pt x="111010" y="17179"/>
                  </a:cubicBezTo>
                  <a:lnTo>
                    <a:pt x="116238" y="23000"/>
                  </a:lnTo>
                  <a:lnTo>
                    <a:pt x="94870" y="47357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972C08D-69C9-AD0C-ACB9-218E47A5E8C7}"/>
                </a:ext>
              </a:extLst>
            </p:cNvPr>
            <p:cNvSpPr/>
            <p:nvPr/>
          </p:nvSpPr>
          <p:spPr>
            <a:xfrm>
              <a:off x="2538663" y="1671624"/>
              <a:ext cx="100981" cy="197218"/>
            </a:xfrm>
            <a:custGeom>
              <a:avLst/>
              <a:gdLst>
                <a:gd name="connsiteX0" fmla="*/ 30620 w 100981"/>
                <a:gd name="connsiteY0" fmla="*/ 1 h 197218"/>
                <a:gd name="connsiteX1" fmla="*/ 67376 w 100981"/>
                <a:gd name="connsiteY1" fmla="*/ 1 h 197218"/>
                <a:gd name="connsiteX2" fmla="*/ 67376 w 100981"/>
                <a:gd name="connsiteY2" fmla="*/ 47357 h 197218"/>
                <a:gd name="connsiteX3" fmla="*/ 97845 w 100981"/>
                <a:gd name="connsiteY3" fmla="*/ 47357 h 197218"/>
                <a:gd name="connsiteX4" fmla="*/ 97845 w 100981"/>
                <a:gd name="connsiteY4" fmla="*/ 84113 h 197218"/>
                <a:gd name="connsiteX5" fmla="*/ 67376 w 100981"/>
                <a:gd name="connsiteY5" fmla="*/ 84113 h 197218"/>
                <a:gd name="connsiteX6" fmla="*/ 67376 w 100981"/>
                <a:gd name="connsiteY6" fmla="*/ 143722 h 197218"/>
                <a:gd name="connsiteX7" fmla="*/ 72524 w 100981"/>
                <a:gd name="connsiteY7" fmla="*/ 155679 h 197218"/>
                <a:gd name="connsiteX8" fmla="*/ 85593 w 100981"/>
                <a:gd name="connsiteY8" fmla="*/ 160605 h 197218"/>
                <a:gd name="connsiteX9" fmla="*/ 93439 w 100981"/>
                <a:gd name="connsiteY9" fmla="*/ 159784 h 197218"/>
                <a:gd name="connsiteX10" fmla="*/ 99197 w 100981"/>
                <a:gd name="connsiteY10" fmla="*/ 158069 h 197218"/>
                <a:gd name="connsiteX11" fmla="*/ 100981 w 100981"/>
                <a:gd name="connsiteY11" fmla="*/ 157469 h 197218"/>
                <a:gd name="connsiteX12" fmla="*/ 100981 w 100981"/>
                <a:gd name="connsiteY12" fmla="*/ 192730 h 197218"/>
                <a:gd name="connsiteX13" fmla="*/ 73341 w 100981"/>
                <a:gd name="connsiteY13" fmla="*/ 197214 h 197218"/>
                <a:gd name="connsiteX14" fmla="*/ 25986 w 100981"/>
                <a:gd name="connsiteY14" fmla="*/ 145216 h 197218"/>
                <a:gd name="connsiteX15" fmla="*/ 25986 w 100981"/>
                <a:gd name="connsiteY15" fmla="*/ 84113 h 197218"/>
                <a:gd name="connsiteX16" fmla="*/ 0 w 100981"/>
                <a:gd name="connsiteY16" fmla="*/ 84113 h 197218"/>
                <a:gd name="connsiteX17" fmla="*/ 0 w 100981"/>
                <a:gd name="connsiteY17" fmla="*/ 47356 h 197218"/>
                <a:gd name="connsiteX18" fmla="*/ 13734 w 100981"/>
                <a:gd name="connsiteY18" fmla="*/ 47356 h 197218"/>
                <a:gd name="connsiteX19" fmla="*/ 25694 w 100981"/>
                <a:gd name="connsiteY19" fmla="*/ 41830 h 197218"/>
                <a:gd name="connsiteX20" fmla="*/ 30620 w 100981"/>
                <a:gd name="connsiteY20" fmla="*/ 27494 h 197218"/>
                <a:gd name="connsiteX21" fmla="*/ 30620 w 100981"/>
                <a:gd name="connsiteY21" fmla="*/ 0 h 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981" h="197218">
                  <a:moveTo>
                    <a:pt x="30620" y="1"/>
                  </a:moveTo>
                  <a:lnTo>
                    <a:pt x="67376" y="1"/>
                  </a:lnTo>
                  <a:lnTo>
                    <a:pt x="67376" y="47357"/>
                  </a:lnTo>
                  <a:lnTo>
                    <a:pt x="97845" y="47357"/>
                  </a:lnTo>
                  <a:lnTo>
                    <a:pt x="97845" y="84113"/>
                  </a:lnTo>
                  <a:lnTo>
                    <a:pt x="67376" y="84113"/>
                  </a:lnTo>
                  <a:lnTo>
                    <a:pt x="67376" y="143722"/>
                  </a:lnTo>
                  <a:cubicBezTo>
                    <a:pt x="67376" y="148406"/>
                    <a:pt x="69091" y="152395"/>
                    <a:pt x="72524" y="155679"/>
                  </a:cubicBezTo>
                  <a:cubicBezTo>
                    <a:pt x="75963" y="158963"/>
                    <a:pt x="80319" y="160605"/>
                    <a:pt x="85593" y="160605"/>
                  </a:cubicBezTo>
                  <a:cubicBezTo>
                    <a:pt x="88291" y="160605"/>
                    <a:pt x="90902" y="160331"/>
                    <a:pt x="93439" y="159784"/>
                  </a:cubicBezTo>
                  <a:cubicBezTo>
                    <a:pt x="95985" y="159237"/>
                    <a:pt x="97901" y="158669"/>
                    <a:pt x="99197" y="158069"/>
                  </a:cubicBezTo>
                  <a:lnTo>
                    <a:pt x="100981" y="157469"/>
                  </a:lnTo>
                  <a:lnTo>
                    <a:pt x="100981" y="192730"/>
                  </a:lnTo>
                  <a:cubicBezTo>
                    <a:pt x="92818" y="195815"/>
                    <a:pt x="83607" y="197309"/>
                    <a:pt x="73341" y="197214"/>
                  </a:cubicBezTo>
                  <a:cubicBezTo>
                    <a:pt x="41773" y="197214"/>
                    <a:pt x="25986" y="179878"/>
                    <a:pt x="25986" y="145216"/>
                  </a:cubicBezTo>
                  <a:lnTo>
                    <a:pt x="25986" y="84113"/>
                  </a:lnTo>
                  <a:lnTo>
                    <a:pt x="0" y="84113"/>
                  </a:lnTo>
                  <a:lnTo>
                    <a:pt x="0" y="47356"/>
                  </a:lnTo>
                  <a:lnTo>
                    <a:pt x="13734" y="47356"/>
                  </a:lnTo>
                  <a:cubicBezTo>
                    <a:pt x="18419" y="47356"/>
                    <a:pt x="22397" y="45514"/>
                    <a:pt x="25694" y="41830"/>
                  </a:cubicBezTo>
                  <a:cubicBezTo>
                    <a:pt x="28976" y="38146"/>
                    <a:pt x="30620" y="33367"/>
                    <a:pt x="30620" y="27494"/>
                  </a:cubicBezTo>
                  <a:lnTo>
                    <a:pt x="30620" y="0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220E8A7-7213-57C2-8684-4D204DAFE6C8}"/>
                </a:ext>
              </a:extLst>
            </p:cNvPr>
            <p:cNvSpPr/>
            <p:nvPr/>
          </p:nvSpPr>
          <p:spPr>
            <a:xfrm>
              <a:off x="2669785" y="1714350"/>
              <a:ext cx="90236" cy="151500"/>
            </a:xfrm>
            <a:custGeom>
              <a:avLst/>
              <a:gdLst>
                <a:gd name="connsiteX0" fmla="*/ 90237 w 90236"/>
                <a:gd name="connsiteY0" fmla="*/ 41388 h 151500"/>
                <a:gd name="connsiteX1" fmla="*/ 76492 w 90236"/>
                <a:gd name="connsiteY1" fmla="*/ 39746 h 151500"/>
                <a:gd name="connsiteX2" fmla="*/ 50723 w 90236"/>
                <a:gd name="connsiteY2" fmla="*/ 50051 h 151500"/>
                <a:gd name="connsiteX3" fmla="*/ 41229 w 90236"/>
                <a:gd name="connsiteY3" fmla="*/ 79640 h 151500"/>
                <a:gd name="connsiteX4" fmla="*/ 41229 w 90236"/>
                <a:gd name="connsiteY4" fmla="*/ 151500 h 151500"/>
                <a:gd name="connsiteX5" fmla="*/ 0 w 90236"/>
                <a:gd name="connsiteY5" fmla="*/ 151500 h 151500"/>
                <a:gd name="connsiteX6" fmla="*/ 0 w 90236"/>
                <a:gd name="connsiteY6" fmla="*/ 1495 h 151500"/>
                <a:gd name="connsiteX7" fmla="*/ 41229 w 90236"/>
                <a:gd name="connsiteY7" fmla="*/ 1495 h 151500"/>
                <a:gd name="connsiteX8" fmla="*/ 41229 w 90236"/>
                <a:gd name="connsiteY8" fmla="*/ 19873 h 151500"/>
                <a:gd name="connsiteX9" fmla="*/ 46311 w 90236"/>
                <a:gd name="connsiteY9" fmla="*/ 14421 h 151500"/>
                <a:gd name="connsiteX10" fmla="*/ 60736 w 90236"/>
                <a:gd name="connsiteY10" fmla="*/ 5537 h 151500"/>
                <a:gd name="connsiteX11" fmla="*/ 84111 w 90236"/>
                <a:gd name="connsiteY11" fmla="*/ 0 h 151500"/>
                <a:gd name="connsiteX12" fmla="*/ 90237 w 90236"/>
                <a:gd name="connsiteY12" fmla="*/ 0 h 151500"/>
                <a:gd name="connsiteX13" fmla="*/ 90237 w 90236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36" h="151500">
                  <a:moveTo>
                    <a:pt x="90237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37" y="39746"/>
                    <a:pt x="57050" y="43178"/>
                    <a:pt x="50723" y="50051"/>
                  </a:cubicBezTo>
                  <a:cubicBezTo>
                    <a:pt x="44395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8" y="18483"/>
                    <a:pt x="44123" y="16663"/>
                    <a:pt x="46311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143A8AD-F707-4709-AE0E-1440D5A2F7DA}"/>
                </a:ext>
              </a:extLst>
            </p:cNvPr>
            <p:cNvSpPr/>
            <p:nvPr/>
          </p:nvSpPr>
          <p:spPr>
            <a:xfrm>
              <a:off x="914400" y="1523999"/>
              <a:ext cx="465529" cy="465760"/>
            </a:xfrm>
            <a:custGeom>
              <a:avLst/>
              <a:gdLst>
                <a:gd name="connsiteX0" fmla="*/ 6617 w 465529"/>
                <a:gd name="connsiteY0" fmla="*/ 224287 h 465760"/>
                <a:gd name="connsiteX1" fmla="*/ 6617 w 465529"/>
                <a:gd name="connsiteY1" fmla="*/ 194957 h 465760"/>
                <a:gd name="connsiteX2" fmla="*/ 35945 w 465529"/>
                <a:gd name="connsiteY2" fmla="*/ 194956 h 465760"/>
                <a:gd name="connsiteX3" fmla="*/ 35945 w 465529"/>
                <a:gd name="connsiteY3" fmla="*/ 224287 h 465760"/>
                <a:gd name="connsiteX4" fmla="*/ 6617 w 465529"/>
                <a:gd name="connsiteY4" fmla="*/ 224287 h 465760"/>
                <a:gd name="connsiteX5" fmla="*/ 410956 w 465529"/>
                <a:gd name="connsiteY5" fmla="*/ 318522 h 465760"/>
                <a:gd name="connsiteX6" fmla="*/ 269790 w 465529"/>
                <a:gd name="connsiteY6" fmla="*/ 459685 h 465760"/>
                <a:gd name="connsiteX7" fmla="*/ 240456 w 465529"/>
                <a:gd name="connsiteY7" fmla="*/ 459685 h 465760"/>
                <a:gd name="connsiteX8" fmla="*/ 240462 w 465529"/>
                <a:gd name="connsiteY8" fmla="*/ 430355 h 465760"/>
                <a:gd name="connsiteX9" fmla="*/ 263899 w 465529"/>
                <a:gd name="connsiteY9" fmla="*/ 406918 h 465760"/>
                <a:gd name="connsiteX10" fmla="*/ 263899 w 465529"/>
                <a:gd name="connsiteY10" fmla="*/ 377596 h 465760"/>
                <a:gd name="connsiteX11" fmla="*/ 234570 w 465529"/>
                <a:gd name="connsiteY11" fmla="*/ 377596 h 465760"/>
                <a:gd name="connsiteX12" fmla="*/ 198148 w 465529"/>
                <a:gd name="connsiteY12" fmla="*/ 414014 h 465760"/>
                <a:gd name="connsiteX13" fmla="*/ 168810 w 465529"/>
                <a:gd name="connsiteY13" fmla="*/ 414014 h 465760"/>
                <a:gd name="connsiteX14" fmla="*/ 168810 w 465529"/>
                <a:gd name="connsiteY14" fmla="*/ 384675 h 465760"/>
                <a:gd name="connsiteX15" fmla="*/ 264722 w 465529"/>
                <a:gd name="connsiteY15" fmla="*/ 288758 h 465760"/>
                <a:gd name="connsiteX16" fmla="*/ 351987 w 465529"/>
                <a:gd name="connsiteY16" fmla="*/ 259560 h 465760"/>
                <a:gd name="connsiteX17" fmla="*/ 351987 w 465529"/>
                <a:gd name="connsiteY17" fmla="*/ 113544 h 465760"/>
                <a:gd name="connsiteX18" fmla="*/ 205972 w 465529"/>
                <a:gd name="connsiteY18" fmla="*/ 113544 h 465760"/>
                <a:gd name="connsiteX19" fmla="*/ 176765 w 465529"/>
                <a:gd name="connsiteY19" fmla="*/ 200776 h 465760"/>
                <a:gd name="connsiteX20" fmla="*/ 80854 w 465529"/>
                <a:gd name="connsiteY20" fmla="*/ 296696 h 465760"/>
                <a:gd name="connsiteX21" fmla="*/ 51530 w 465529"/>
                <a:gd name="connsiteY21" fmla="*/ 296691 h 465760"/>
                <a:gd name="connsiteX22" fmla="*/ 51530 w 465529"/>
                <a:gd name="connsiteY22" fmla="*/ 267360 h 465760"/>
                <a:gd name="connsiteX23" fmla="*/ 136239 w 465529"/>
                <a:gd name="connsiteY23" fmla="*/ 182651 h 465760"/>
                <a:gd name="connsiteX24" fmla="*/ 136239 w 465529"/>
                <a:gd name="connsiteY24" fmla="*/ 153320 h 465760"/>
                <a:gd name="connsiteX25" fmla="*/ 106911 w 465529"/>
                <a:gd name="connsiteY25" fmla="*/ 153321 h 465760"/>
                <a:gd name="connsiteX26" fmla="*/ 80723 w 465529"/>
                <a:gd name="connsiteY26" fmla="*/ 179509 h 465760"/>
                <a:gd name="connsiteX27" fmla="*/ 51404 w 465529"/>
                <a:gd name="connsiteY27" fmla="*/ 179508 h 465760"/>
                <a:gd name="connsiteX28" fmla="*/ 51404 w 465529"/>
                <a:gd name="connsiteY28" fmla="*/ 150179 h 465760"/>
                <a:gd name="connsiteX29" fmla="*/ 147086 w 465529"/>
                <a:gd name="connsiteY29" fmla="*/ 54492 h 465760"/>
                <a:gd name="connsiteX30" fmla="*/ 147169 w 465529"/>
                <a:gd name="connsiteY30" fmla="*/ 54416 h 465760"/>
                <a:gd name="connsiteX31" fmla="*/ 410955 w 465529"/>
                <a:gd name="connsiteY31" fmla="*/ 54578 h 465760"/>
                <a:gd name="connsiteX32" fmla="*/ 410955 w 465529"/>
                <a:gd name="connsiteY32" fmla="*/ 318522 h 465760"/>
                <a:gd name="connsiteX33" fmla="*/ 308364 w 465529"/>
                <a:gd name="connsiteY33" fmla="*/ 332504 h 465760"/>
                <a:gd name="connsiteX34" fmla="*/ 279036 w 465529"/>
                <a:gd name="connsiteY34" fmla="*/ 332504 h 465760"/>
                <a:gd name="connsiteX35" fmla="*/ 279036 w 465529"/>
                <a:gd name="connsiteY35" fmla="*/ 361831 h 465760"/>
                <a:gd name="connsiteX36" fmla="*/ 308364 w 465529"/>
                <a:gd name="connsiteY36" fmla="*/ 361834 h 465760"/>
                <a:gd name="connsiteX37" fmla="*/ 308364 w 465529"/>
                <a:gd name="connsiteY37" fmla="*/ 332504 h 465760"/>
                <a:gd name="connsiteX38" fmla="*/ 124657 w 465529"/>
                <a:gd name="connsiteY38" fmla="*/ 430094 h 465760"/>
                <a:gd name="connsiteX39" fmla="*/ 124662 w 465529"/>
                <a:gd name="connsiteY39" fmla="*/ 459422 h 465760"/>
                <a:gd name="connsiteX40" fmla="*/ 153990 w 465529"/>
                <a:gd name="connsiteY40" fmla="*/ 459422 h 465760"/>
                <a:gd name="connsiteX41" fmla="*/ 153990 w 465529"/>
                <a:gd name="connsiteY41" fmla="*/ 430094 h 465760"/>
                <a:gd name="connsiteX42" fmla="*/ 124657 w 465529"/>
                <a:gd name="connsiteY42" fmla="*/ 430094 h 465760"/>
                <a:gd name="connsiteX43" fmla="*/ 6748 w 465529"/>
                <a:gd name="connsiteY43" fmla="*/ 312142 h 465760"/>
                <a:gd name="connsiteX44" fmla="*/ 6748 w 465529"/>
                <a:gd name="connsiteY44" fmla="*/ 341468 h 465760"/>
                <a:gd name="connsiteX45" fmla="*/ 36076 w 465529"/>
                <a:gd name="connsiteY45" fmla="*/ 341472 h 465760"/>
                <a:gd name="connsiteX46" fmla="*/ 36076 w 465529"/>
                <a:gd name="connsiteY46" fmla="*/ 312142 h 465760"/>
                <a:gd name="connsiteX47" fmla="*/ 6748 w 465529"/>
                <a:gd name="connsiteY47" fmla="*/ 312142 h 465760"/>
                <a:gd name="connsiteX48" fmla="*/ 248830 w 465529"/>
                <a:gd name="connsiteY48" fmla="*/ 245961 h 465760"/>
                <a:gd name="connsiteX49" fmla="*/ 248830 w 465529"/>
                <a:gd name="connsiteY49" fmla="*/ 216663 h 465760"/>
                <a:gd name="connsiteX50" fmla="*/ 219531 w 465529"/>
                <a:gd name="connsiteY50" fmla="*/ 216661 h 465760"/>
                <a:gd name="connsiteX51" fmla="*/ 6076 w 465529"/>
                <a:gd name="connsiteY51" fmla="*/ 430126 h 465760"/>
                <a:gd name="connsiteX52" fmla="*/ 6076 w 465529"/>
                <a:gd name="connsiteY52" fmla="*/ 459447 h 465760"/>
                <a:gd name="connsiteX53" fmla="*/ 35404 w 465529"/>
                <a:gd name="connsiteY53" fmla="*/ 459447 h 465760"/>
                <a:gd name="connsiteX54" fmla="*/ 248830 w 465529"/>
                <a:gd name="connsiteY54" fmla="*/ 245961 h 465760"/>
                <a:gd name="connsiteX55" fmla="*/ 293651 w 465529"/>
                <a:gd name="connsiteY55" fmla="*/ 201269 h 465760"/>
                <a:gd name="connsiteX56" fmla="*/ 293651 w 465529"/>
                <a:gd name="connsiteY56" fmla="*/ 171938 h 465760"/>
                <a:gd name="connsiteX57" fmla="*/ 264322 w 465529"/>
                <a:gd name="connsiteY57" fmla="*/ 171937 h 465760"/>
                <a:gd name="connsiteX58" fmla="*/ 264322 w 465529"/>
                <a:gd name="connsiteY58" fmla="*/ 201267 h 465760"/>
                <a:gd name="connsiteX59" fmla="*/ 293651 w 465529"/>
                <a:gd name="connsiteY59" fmla="*/ 201270 h 4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65529" h="465760">
                  <a:moveTo>
                    <a:pt x="6617" y="224287"/>
                  </a:moveTo>
                  <a:cubicBezTo>
                    <a:pt x="-1470" y="216184"/>
                    <a:pt x="-1470" y="203056"/>
                    <a:pt x="6617" y="194957"/>
                  </a:cubicBezTo>
                  <a:cubicBezTo>
                    <a:pt x="14718" y="186863"/>
                    <a:pt x="27849" y="186863"/>
                    <a:pt x="35945" y="194956"/>
                  </a:cubicBezTo>
                  <a:cubicBezTo>
                    <a:pt x="44051" y="203058"/>
                    <a:pt x="44046" y="216187"/>
                    <a:pt x="35945" y="224287"/>
                  </a:cubicBezTo>
                  <a:cubicBezTo>
                    <a:pt x="27849" y="232387"/>
                    <a:pt x="14718" y="232389"/>
                    <a:pt x="6617" y="224287"/>
                  </a:cubicBezTo>
                  <a:close/>
                  <a:moveTo>
                    <a:pt x="410956" y="318522"/>
                  </a:moveTo>
                  <a:lnTo>
                    <a:pt x="269790" y="459685"/>
                  </a:lnTo>
                  <a:cubicBezTo>
                    <a:pt x="261688" y="467785"/>
                    <a:pt x="248563" y="467787"/>
                    <a:pt x="240456" y="459685"/>
                  </a:cubicBezTo>
                  <a:cubicBezTo>
                    <a:pt x="232365" y="451586"/>
                    <a:pt x="232370" y="438457"/>
                    <a:pt x="240462" y="430355"/>
                  </a:cubicBezTo>
                  <a:lnTo>
                    <a:pt x="263899" y="406918"/>
                  </a:lnTo>
                  <a:cubicBezTo>
                    <a:pt x="272000" y="398825"/>
                    <a:pt x="272000" y="385690"/>
                    <a:pt x="263899" y="377596"/>
                  </a:cubicBezTo>
                  <a:cubicBezTo>
                    <a:pt x="255797" y="369494"/>
                    <a:pt x="242667" y="369494"/>
                    <a:pt x="234570" y="377596"/>
                  </a:cubicBezTo>
                  <a:lnTo>
                    <a:pt x="198148" y="414014"/>
                  </a:lnTo>
                  <a:cubicBezTo>
                    <a:pt x="190047" y="422117"/>
                    <a:pt x="176912" y="422117"/>
                    <a:pt x="168810" y="414014"/>
                  </a:cubicBezTo>
                  <a:cubicBezTo>
                    <a:pt x="160709" y="405912"/>
                    <a:pt x="160709" y="392776"/>
                    <a:pt x="168810" y="384675"/>
                  </a:cubicBezTo>
                  <a:lnTo>
                    <a:pt x="264722" y="288758"/>
                  </a:lnTo>
                  <a:cubicBezTo>
                    <a:pt x="295681" y="293038"/>
                    <a:pt x="328228" y="283309"/>
                    <a:pt x="351987" y="259560"/>
                  </a:cubicBezTo>
                  <a:cubicBezTo>
                    <a:pt x="392245" y="219302"/>
                    <a:pt x="392245" y="153803"/>
                    <a:pt x="351987" y="113544"/>
                  </a:cubicBezTo>
                  <a:cubicBezTo>
                    <a:pt x="311728" y="73285"/>
                    <a:pt x="246221" y="73284"/>
                    <a:pt x="205972" y="113544"/>
                  </a:cubicBezTo>
                  <a:cubicBezTo>
                    <a:pt x="182223" y="137288"/>
                    <a:pt x="172496" y="169825"/>
                    <a:pt x="176765" y="200776"/>
                  </a:cubicBezTo>
                  <a:lnTo>
                    <a:pt x="80854" y="296696"/>
                  </a:lnTo>
                  <a:cubicBezTo>
                    <a:pt x="72752" y="304789"/>
                    <a:pt x="59622" y="304790"/>
                    <a:pt x="51530" y="296691"/>
                  </a:cubicBezTo>
                  <a:cubicBezTo>
                    <a:pt x="43428" y="288590"/>
                    <a:pt x="43428" y="275462"/>
                    <a:pt x="51530" y="267360"/>
                  </a:cubicBezTo>
                  <a:lnTo>
                    <a:pt x="136239" y="182651"/>
                  </a:lnTo>
                  <a:cubicBezTo>
                    <a:pt x="144341" y="174547"/>
                    <a:pt x="144341" y="161422"/>
                    <a:pt x="136239" y="153320"/>
                  </a:cubicBezTo>
                  <a:cubicBezTo>
                    <a:pt x="128138" y="145219"/>
                    <a:pt x="115012" y="145229"/>
                    <a:pt x="106911" y="153321"/>
                  </a:cubicBezTo>
                  <a:lnTo>
                    <a:pt x="80723" y="179509"/>
                  </a:lnTo>
                  <a:cubicBezTo>
                    <a:pt x="72636" y="187608"/>
                    <a:pt x="59500" y="187607"/>
                    <a:pt x="51404" y="179508"/>
                  </a:cubicBezTo>
                  <a:cubicBezTo>
                    <a:pt x="43302" y="171407"/>
                    <a:pt x="43302" y="158277"/>
                    <a:pt x="51404" y="150179"/>
                  </a:cubicBezTo>
                  <a:lnTo>
                    <a:pt x="147086" y="54492"/>
                  </a:lnTo>
                  <a:cubicBezTo>
                    <a:pt x="147115" y="54460"/>
                    <a:pt x="147150" y="54437"/>
                    <a:pt x="147169" y="54416"/>
                  </a:cubicBezTo>
                  <a:cubicBezTo>
                    <a:pt x="219959" y="-18189"/>
                    <a:pt x="338233" y="-18142"/>
                    <a:pt x="410955" y="54578"/>
                  </a:cubicBezTo>
                  <a:cubicBezTo>
                    <a:pt x="483721" y="127346"/>
                    <a:pt x="483721" y="245758"/>
                    <a:pt x="410955" y="318522"/>
                  </a:cubicBezTo>
                  <a:close/>
                  <a:moveTo>
                    <a:pt x="308364" y="332504"/>
                  </a:moveTo>
                  <a:cubicBezTo>
                    <a:pt x="300263" y="324410"/>
                    <a:pt x="287137" y="324400"/>
                    <a:pt x="279036" y="332504"/>
                  </a:cubicBezTo>
                  <a:cubicBezTo>
                    <a:pt x="270945" y="340603"/>
                    <a:pt x="270945" y="353732"/>
                    <a:pt x="279036" y="361831"/>
                  </a:cubicBezTo>
                  <a:cubicBezTo>
                    <a:pt x="287137" y="369931"/>
                    <a:pt x="300263" y="369935"/>
                    <a:pt x="308364" y="361834"/>
                  </a:cubicBezTo>
                  <a:cubicBezTo>
                    <a:pt x="316470" y="353730"/>
                    <a:pt x="316466" y="340604"/>
                    <a:pt x="308364" y="332504"/>
                  </a:cubicBezTo>
                  <a:close/>
                  <a:moveTo>
                    <a:pt x="124657" y="430094"/>
                  </a:moveTo>
                  <a:cubicBezTo>
                    <a:pt x="116555" y="438195"/>
                    <a:pt x="116555" y="451325"/>
                    <a:pt x="124662" y="459422"/>
                  </a:cubicBezTo>
                  <a:cubicBezTo>
                    <a:pt x="132763" y="467515"/>
                    <a:pt x="145889" y="467514"/>
                    <a:pt x="153990" y="459422"/>
                  </a:cubicBezTo>
                  <a:cubicBezTo>
                    <a:pt x="162087" y="451322"/>
                    <a:pt x="162087" y="438193"/>
                    <a:pt x="153990" y="430094"/>
                  </a:cubicBezTo>
                  <a:cubicBezTo>
                    <a:pt x="145889" y="421992"/>
                    <a:pt x="132763" y="421990"/>
                    <a:pt x="124657" y="430094"/>
                  </a:cubicBezTo>
                  <a:close/>
                  <a:moveTo>
                    <a:pt x="6748" y="312142"/>
                  </a:moveTo>
                  <a:cubicBezTo>
                    <a:pt x="-1354" y="320242"/>
                    <a:pt x="-1354" y="333371"/>
                    <a:pt x="6748" y="341468"/>
                  </a:cubicBezTo>
                  <a:cubicBezTo>
                    <a:pt x="14849" y="349562"/>
                    <a:pt x="27975" y="349566"/>
                    <a:pt x="36076" y="341472"/>
                  </a:cubicBezTo>
                  <a:cubicBezTo>
                    <a:pt x="44168" y="333372"/>
                    <a:pt x="44168" y="320241"/>
                    <a:pt x="36076" y="312142"/>
                  </a:cubicBezTo>
                  <a:cubicBezTo>
                    <a:pt x="27975" y="304041"/>
                    <a:pt x="14849" y="304042"/>
                    <a:pt x="6748" y="312142"/>
                  </a:cubicBezTo>
                  <a:close/>
                  <a:moveTo>
                    <a:pt x="248830" y="245961"/>
                  </a:moveTo>
                  <a:cubicBezTo>
                    <a:pt x="256922" y="237869"/>
                    <a:pt x="256922" y="224755"/>
                    <a:pt x="248830" y="216663"/>
                  </a:cubicBezTo>
                  <a:cubicBezTo>
                    <a:pt x="240739" y="208578"/>
                    <a:pt x="227623" y="208577"/>
                    <a:pt x="219531" y="216661"/>
                  </a:cubicBezTo>
                  <a:lnTo>
                    <a:pt x="6076" y="430126"/>
                  </a:lnTo>
                  <a:cubicBezTo>
                    <a:pt x="-2025" y="438217"/>
                    <a:pt x="-2025" y="451354"/>
                    <a:pt x="6076" y="459447"/>
                  </a:cubicBezTo>
                  <a:cubicBezTo>
                    <a:pt x="14178" y="467548"/>
                    <a:pt x="27303" y="467548"/>
                    <a:pt x="35404" y="459447"/>
                  </a:cubicBezTo>
                  <a:lnTo>
                    <a:pt x="248830" y="245961"/>
                  </a:lnTo>
                  <a:close/>
                  <a:moveTo>
                    <a:pt x="293651" y="201269"/>
                  </a:moveTo>
                  <a:cubicBezTo>
                    <a:pt x="301747" y="193165"/>
                    <a:pt x="301742" y="180040"/>
                    <a:pt x="293651" y="171938"/>
                  </a:cubicBezTo>
                  <a:cubicBezTo>
                    <a:pt x="285554" y="163844"/>
                    <a:pt x="272423" y="163844"/>
                    <a:pt x="264322" y="171937"/>
                  </a:cubicBezTo>
                  <a:cubicBezTo>
                    <a:pt x="256221" y="180037"/>
                    <a:pt x="256221" y="193168"/>
                    <a:pt x="264322" y="201267"/>
                  </a:cubicBezTo>
                  <a:cubicBezTo>
                    <a:pt x="272424" y="209371"/>
                    <a:pt x="285554" y="209369"/>
                    <a:pt x="293651" y="201270"/>
                  </a:cubicBez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D6A101-116C-44A9-6D7B-D32878433A00}"/>
              </a:ext>
            </a:extLst>
          </p:cNvPr>
          <p:cNvCxnSpPr>
            <a:cxnSpLocks/>
          </p:cNvCxnSpPr>
          <p:nvPr userDrawn="1"/>
        </p:nvCxnSpPr>
        <p:spPr>
          <a:xfrm>
            <a:off x="3106538" y="12675022"/>
            <a:ext cx="0" cy="276772"/>
          </a:xfrm>
          <a:prstGeom prst="line">
            <a:avLst/>
          </a:prstGeom>
          <a:ln w="3175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CC220DEB-DB5B-6896-5392-66C5A9E83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9322" y="12640278"/>
            <a:ext cx="4176713" cy="410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0670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6AF489C-0FC8-5C32-B923-7DE2F779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06" y="730250"/>
            <a:ext cx="21521707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aphic 33">
            <a:extLst>
              <a:ext uri="{FF2B5EF4-FFF2-40B4-BE49-F238E27FC236}">
                <a16:creationId xmlns:a16="http://schemas.microsoft.com/office/drawing/2014/main" id="{7BE263FE-2E6C-079C-FC9B-309E1A0922D5}"/>
              </a:ext>
            </a:extLst>
          </p:cNvPr>
          <p:cNvGrpSpPr/>
          <p:nvPr userDrawn="1"/>
        </p:nvGrpSpPr>
        <p:grpSpPr>
          <a:xfrm>
            <a:off x="1184306" y="12617125"/>
            <a:ext cx="1659976" cy="383379"/>
            <a:chOff x="914400" y="1523999"/>
            <a:chExt cx="2016803" cy="465760"/>
          </a:xfrm>
          <a:solidFill>
            <a:schemeClr val="tx2"/>
          </a:solidFill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8EFF83C-383F-C139-8CF8-309AE1DA04EB}"/>
                </a:ext>
              </a:extLst>
            </p:cNvPr>
            <p:cNvSpPr/>
            <p:nvPr/>
          </p:nvSpPr>
          <p:spPr>
            <a:xfrm>
              <a:off x="2775229" y="1715843"/>
              <a:ext cx="155974" cy="214245"/>
            </a:xfrm>
            <a:custGeom>
              <a:avLst/>
              <a:gdLst>
                <a:gd name="connsiteX0" fmla="*/ 58114 w 155974"/>
                <a:gd name="connsiteY0" fmla="*/ 148510 h 214245"/>
                <a:gd name="connsiteX1" fmla="*/ 0 w 155974"/>
                <a:gd name="connsiteY1" fmla="*/ 0 h 214245"/>
                <a:gd name="connsiteX2" fmla="*/ 42882 w 155974"/>
                <a:gd name="connsiteY2" fmla="*/ 0 h 214245"/>
                <a:gd name="connsiteX3" fmla="*/ 77990 w 155974"/>
                <a:gd name="connsiteY3" fmla="*/ 99502 h 214245"/>
                <a:gd name="connsiteX4" fmla="*/ 113249 w 155974"/>
                <a:gd name="connsiteY4" fmla="*/ 0 h 214245"/>
                <a:gd name="connsiteX5" fmla="*/ 155975 w 155974"/>
                <a:gd name="connsiteY5" fmla="*/ 0 h 214245"/>
                <a:gd name="connsiteX6" fmla="*/ 96368 w 155974"/>
                <a:gd name="connsiteY6" fmla="*/ 159121 h 214245"/>
                <a:gd name="connsiteX7" fmla="*/ 38244 w 155974"/>
                <a:gd name="connsiteY7" fmla="*/ 214245 h 214245"/>
                <a:gd name="connsiteX8" fmla="*/ 24948 w 155974"/>
                <a:gd name="connsiteY8" fmla="*/ 213056 h 214245"/>
                <a:gd name="connsiteX9" fmla="*/ 15242 w 155974"/>
                <a:gd name="connsiteY9" fmla="*/ 210666 h 214245"/>
                <a:gd name="connsiteX10" fmla="*/ 12252 w 155974"/>
                <a:gd name="connsiteY10" fmla="*/ 209614 h 214245"/>
                <a:gd name="connsiteX11" fmla="*/ 12252 w 155974"/>
                <a:gd name="connsiteY11" fmla="*/ 173015 h 214245"/>
                <a:gd name="connsiteX12" fmla="*/ 27484 w 155974"/>
                <a:gd name="connsiteY12" fmla="*/ 176005 h 214245"/>
                <a:gd name="connsiteX13" fmla="*/ 53481 w 155974"/>
                <a:gd name="connsiteY13" fmla="*/ 159121 h 214245"/>
                <a:gd name="connsiteX14" fmla="*/ 58114 w 155974"/>
                <a:gd name="connsiteY14" fmla="*/ 148511 h 2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974" h="214245">
                  <a:moveTo>
                    <a:pt x="58114" y="148510"/>
                  </a:moveTo>
                  <a:lnTo>
                    <a:pt x="0" y="0"/>
                  </a:lnTo>
                  <a:lnTo>
                    <a:pt x="42882" y="0"/>
                  </a:lnTo>
                  <a:lnTo>
                    <a:pt x="77990" y="99502"/>
                  </a:lnTo>
                  <a:lnTo>
                    <a:pt x="113249" y="0"/>
                  </a:lnTo>
                  <a:lnTo>
                    <a:pt x="155975" y="0"/>
                  </a:lnTo>
                  <a:lnTo>
                    <a:pt x="96368" y="159121"/>
                  </a:lnTo>
                  <a:cubicBezTo>
                    <a:pt x="82714" y="195867"/>
                    <a:pt x="63348" y="214245"/>
                    <a:pt x="38244" y="214245"/>
                  </a:cubicBezTo>
                  <a:cubicBezTo>
                    <a:pt x="33766" y="214245"/>
                    <a:pt x="29339" y="213845"/>
                    <a:pt x="24948" y="213056"/>
                  </a:cubicBezTo>
                  <a:cubicBezTo>
                    <a:pt x="20566" y="212256"/>
                    <a:pt x="17324" y="211456"/>
                    <a:pt x="15242" y="210666"/>
                  </a:cubicBezTo>
                  <a:lnTo>
                    <a:pt x="12252" y="209614"/>
                  </a:lnTo>
                  <a:lnTo>
                    <a:pt x="12252" y="173015"/>
                  </a:lnTo>
                  <a:cubicBezTo>
                    <a:pt x="16336" y="175005"/>
                    <a:pt x="21408" y="176005"/>
                    <a:pt x="27484" y="176005"/>
                  </a:cubicBezTo>
                  <a:cubicBezTo>
                    <a:pt x="39938" y="176005"/>
                    <a:pt x="48600" y="170373"/>
                    <a:pt x="53481" y="159121"/>
                  </a:cubicBezTo>
                  <a:lnTo>
                    <a:pt x="58114" y="148511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ACF3B73-96FC-9D37-47C0-157727F7C43A}"/>
                </a:ext>
              </a:extLst>
            </p:cNvPr>
            <p:cNvSpPr/>
            <p:nvPr/>
          </p:nvSpPr>
          <p:spPr>
            <a:xfrm>
              <a:off x="1521634" y="1647118"/>
              <a:ext cx="232623" cy="223360"/>
            </a:xfrm>
            <a:custGeom>
              <a:avLst/>
              <a:gdLst>
                <a:gd name="connsiteX0" fmla="*/ 33691 w 232623"/>
                <a:gd name="connsiteY0" fmla="*/ 32725 h 223360"/>
                <a:gd name="connsiteX1" fmla="*/ 116309 w 232623"/>
                <a:gd name="connsiteY1" fmla="*/ 0 h 223360"/>
                <a:gd name="connsiteX2" fmla="*/ 198928 w 232623"/>
                <a:gd name="connsiteY2" fmla="*/ 32725 h 223360"/>
                <a:gd name="connsiteX3" fmla="*/ 232623 w 232623"/>
                <a:gd name="connsiteY3" fmla="*/ 111606 h 223360"/>
                <a:gd name="connsiteX4" fmla="*/ 198928 w 232623"/>
                <a:gd name="connsiteY4" fmla="*/ 190572 h 223360"/>
                <a:gd name="connsiteX5" fmla="*/ 116309 w 232623"/>
                <a:gd name="connsiteY5" fmla="*/ 223360 h 223360"/>
                <a:gd name="connsiteX6" fmla="*/ 33691 w 232623"/>
                <a:gd name="connsiteY6" fmla="*/ 190572 h 223360"/>
                <a:gd name="connsiteX7" fmla="*/ 0 w 232623"/>
                <a:gd name="connsiteY7" fmla="*/ 111606 h 223360"/>
                <a:gd name="connsiteX8" fmla="*/ 33691 w 232623"/>
                <a:gd name="connsiteY8" fmla="*/ 32725 h 223360"/>
                <a:gd name="connsiteX9" fmla="*/ 67533 w 232623"/>
                <a:gd name="connsiteY9" fmla="*/ 161657 h 223360"/>
                <a:gd name="connsiteX10" fmla="*/ 116309 w 232623"/>
                <a:gd name="connsiteY10" fmla="*/ 181973 h 223360"/>
                <a:gd name="connsiteX11" fmla="*/ 165086 w 232623"/>
                <a:gd name="connsiteY11" fmla="*/ 161657 h 223360"/>
                <a:gd name="connsiteX12" fmla="*/ 185107 w 232623"/>
                <a:gd name="connsiteY12" fmla="*/ 111681 h 223360"/>
                <a:gd name="connsiteX13" fmla="*/ 165086 w 232623"/>
                <a:gd name="connsiteY13" fmla="*/ 61630 h 223360"/>
                <a:gd name="connsiteX14" fmla="*/ 116309 w 232623"/>
                <a:gd name="connsiteY14" fmla="*/ 41241 h 223360"/>
                <a:gd name="connsiteX15" fmla="*/ 67533 w 232623"/>
                <a:gd name="connsiteY15" fmla="*/ 61630 h 223360"/>
                <a:gd name="connsiteX16" fmla="*/ 47511 w 232623"/>
                <a:gd name="connsiteY16" fmla="*/ 111681 h 223360"/>
                <a:gd name="connsiteX17" fmla="*/ 67533 w 232623"/>
                <a:gd name="connsiteY17" fmla="*/ 161657 h 2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623" h="223360">
                  <a:moveTo>
                    <a:pt x="33691" y="32725"/>
                  </a:moveTo>
                  <a:cubicBezTo>
                    <a:pt x="56153" y="10915"/>
                    <a:pt x="83687" y="0"/>
                    <a:pt x="116309" y="0"/>
                  </a:cubicBezTo>
                  <a:cubicBezTo>
                    <a:pt x="148931" y="0"/>
                    <a:pt x="176475" y="10915"/>
                    <a:pt x="198928" y="32725"/>
                  </a:cubicBezTo>
                  <a:cubicBezTo>
                    <a:pt x="221390" y="54535"/>
                    <a:pt x="232623" y="80828"/>
                    <a:pt x="232623" y="111606"/>
                  </a:cubicBezTo>
                  <a:cubicBezTo>
                    <a:pt x="232623" y="142384"/>
                    <a:pt x="221390" y="168710"/>
                    <a:pt x="198928" y="190572"/>
                  </a:cubicBezTo>
                  <a:cubicBezTo>
                    <a:pt x="176475" y="212424"/>
                    <a:pt x="148931" y="223360"/>
                    <a:pt x="116309" y="223360"/>
                  </a:cubicBezTo>
                  <a:cubicBezTo>
                    <a:pt x="83687" y="223360"/>
                    <a:pt x="56153" y="212423"/>
                    <a:pt x="33691" y="190572"/>
                  </a:cubicBezTo>
                  <a:cubicBezTo>
                    <a:pt x="11229" y="168710"/>
                    <a:pt x="0" y="142384"/>
                    <a:pt x="0" y="111606"/>
                  </a:cubicBezTo>
                  <a:cubicBezTo>
                    <a:pt x="0" y="80828"/>
                    <a:pt x="11229" y="54535"/>
                    <a:pt x="33691" y="32725"/>
                  </a:cubicBezTo>
                  <a:moveTo>
                    <a:pt x="67533" y="161657"/>
                  </a:moveTo>
                  <a:cubicBezTo>
                    <a:pt x="80879" y="175204"/>
                    <a:pt x="97144" y="181973"/>
                    <a:pt x="116309" y="181973"/>
                  </a:cubicBezTo>
                  <a:cubicBezTo>
                    <a:pt x="135489" y="181973"/>
                    <a:pt x="151739" y="175204"/>
                    <a:pt x="165086" y="161657"/>
                  </a:cubicBezTo>
                  <a:cubicBezTo>
                    <a:pt x="178442" y="148111"/>
                    <a:pt x="185107" y="131448"/>
                    <a:pt x="185107" y="111681"/>
                  </a:cubicBezTo>
                  <a:cubicBezTo>
                    <a:pt x="185107" y="91913"/>
                    <a:pt x="178442" y="75229"/>
                    <a:pt x="165086" y="61630"/>
                  </a:cubicBezTo>
                  <a:cubicBezTo>
                    <a:pt x="151739" y="48040"/>
                    <a:pt x="135489" y="41241"/>
                    <a:pt x="116309" y="41241"/>
                  </a:cubicBezTo>
                  <a:cubicBezTo>
                    <a:pt x="97144" y="41241"/>
                    <a:pt x="80879" y="48040"/>
                    <a:pt x="67533" y="61630"/>
                  </a:cubicBezTo>
                  <a:cubicBezTo>
                    <a:pt x="54187" y="75229"/>
                    <a:pt x="47511" y="91913"/>
                    <a:pt x="47511" y="111681"/>
                  </a:cubicBezTo>
                  <a:cubicBezTo>
                    <a:pt x="47511" y="131448"/>
                    <a:pt x="54187" y="148111"/>
                    <a:pt x="67533" y="161657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C4DFA5E-D749-0CB6-92BE-FE9510208FB3}"/>
                </a:ext>
              </a:extLst>
            </p:cNvPr>
            <p:cNvSpPr/>
            <p:nvPr/>
          </p:nvSpPr>
          <p:spPr>
            <a:xfrm>
              <a:off x="1788936" y="1714350"/>
              <a:ext cx="90241" cy="151500"/>
            </a:xfrm>
            <a:custGeom>
              <a:avLst/>
              <a:gdLst>
                <a:gd name="connsiteX0" fmla="*/ 90242 w 90241"/>
                <a:gd name="connsiteY0" fmla="*/ 41388 h 151500"/>
                <a:gd name="connsiteX1" fmla="*/ 76492 w 90241"/>
                <a:gd name="connsiteY1" fmla="*/ 39746 h 151500"/>
                <a:gd name="connsiteX2" fmla="*/ 50723 w 90241"/>
                <a:gd name="connsiteY2" fmla="*/ 50051 h 151500"/>
                <a:gd name="connsiteX3" fmla="*/ 41229 w 90241"/>
                <a:gd name="connsiteY3" fmla="*/ 79640 h 151500"/>
                <a:gd name="connsiteX4" fmla="*/ 41229 w 90241"/>
                <a:gd name="connsiteY4" fmla="*/ 151500 h 151500"/>
                <a:gd name="connsiteX5" fmla="*/ 0 w 90241"/>
                <a:gd name="connsiteY5" fmla="*/ 151500 h 151500"/>
                <a:gd name="connsiteX6" fmla="*/ 0 w 90241"/>
                <a:gd name="connsiteY6" fmla="*/ 1495 h 151500"/>
                <a:gd name="connsiteX7" fmla="*/ 41229 w 90241"/>
                <a:gd name="connsiteY7" fmla="*/ 1495 h 151500"/>
                <a:gd name="connsiteX8" fmla="*/ 41229 w 90241"/>
                <a:gd name="connsiteY8" fmla="*/ 19873 h 151500"/>
                <a:gd name="connsiteX9" fmla="*/ 46316 w 90241"/>
                <a:gd name="connsiteY9" fmla="*/ 14421 h 151500"/>
                <a:gd name="connsiteX10" fmla="*/ 60736 w 90241"/>
                <a:gd name="connsiteY10" fmla="*/ 5537 h 151500"/>
                <a:gd name="connsiteX11" fmla="*/ 84111 w 90241"/>
                <a:gd name="connsiteY11" fmla="*/ 0 h 151500"/>
                <a:gd name="connsiteX12" fmla="*/ 90237 w 90241"/>
                <a:gd name="connsiteY12" fmla="*/ 0 h 151500"/>
                <a:gd name="connsiteX13" fmla="*/ 90237 w 90241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41" h="151500">
                  <a:moveTo>
                    <a:pt x="90242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42" y="39746"/>
                    <a:pt x="57050" y="43178"/>
                    <a:pt x="50723" y="50051"/>
                  </a:cubicBezTo>
                  <a:cubicBezTo>
                    <a:pt x="44400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9" y="18483"/>
                    <a:pt x="44123" y="16663"/>
                    <a:pt x="46316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D8CEC6-5A50-241C-B0BF-B211F8B7D6F7}"/>
                </a:ext>
              </a:extLst>
            </p:cNvPr>
            <p:cNvSpPr/>
            <p:nvPr/>
          </p:nvSpPr>
          <p:spPr>
            <a:xfrm>
              <a:off x="1894990" y="1712862"/>
              <a:ext cx="142371" cy="155973"/>
            </a:xfrm>
            <a:custGeom>
              <a:avLst/>
              <a:gdLst>
                <a:gd name="connsiteX0" fmla="*/ 24050 w 142371"/>
                <a:gd name="connsiteY0" fmla="*/ 23378 h 155973"/>
                <a:gd name="connsiteX1" fmla="*/ 81121 w 142371"/>
                <a:gd name="connsiteY1" fmla="*/ 0 h 155973"/>
                <a:gd name="connsiteX2" fmla="*/ 103311 w 142371"/>
                <a:gd name="connsiteY2" fmla="*/ 3210 h 155973"/>
                <a:gd name="connsiteX3" fmla="*/ 120565 w 142371"/>
                <a:gd name="connsiteY3" fmla="*/ 10831 h 155973"/>
                <a:gd name="connsiteX4" fmla="*/ 132519 w 142371"/>
                <a:gd name="connsiteY4" fmla="*/ 19715 h 155973"/>
                <a:gd name="connsiteX5" fmla="*/ 140133 w 142371"/>
                <a:gd name="connsiteY5" fmla="*/ 27483 h 155973"/>
                <a:gd name="connsiteX6" fmla="*/ 142371 w 142371"/>
                <a:gd name="connsiteY6" fmla="*/ 30631 h 155973"/>
                <a:gd name="connsiteX7" fmla="*/ 116385 w 142371"/>
                <a:gd name="connsiteY7" fmla="*/ 56619 h 155973"/>
                <a:gd name="connsiteX8" fmla="*/ 112427 w 142371"/>
                <a:gd name="connsiteY8" fmla="*/ 51093 h 155973"/>
                <a:gd name="connsiteX9" fmla="*/ 100467 w 142371"/>
                <a:gd name="connsiteY9" fmla="*/ 42199 h 155973"/>
                <a:gd name="connsiteX10" fmla="*/ 81121 w 142371"/>
                <a:gd name="connsiteY10" fmla="*/ 36746 h 155973"/>
                <a:gd name="connsiteX11" fmla="*/ 53113 w 142371"/>
                <a:gd name="connsiteY11" fmla="*/ 48851 h 155973"/>
                <a:gd name="connsiteX12" fmla="*/ 41375 w 142371"/>
                <a:gd name="connsiteY12" fmla="*/ 78060 h 155973"/>
                <a:gd name="connsiteX13" fmla="*/ 53188 w 142371"/>
                <a:gd name="connsiteY13" fmla="*/ 107270 h 155973"/>
                <a:gd name="connsiteX14" fmla="*/ 81121 w 142371"/>
                <a:gd name="connsiteY14" fmla="*/ 119375 h 155973"/>
                <a:gd name="connsiteX15" fmla="*/ 100467 w 142371"/>
                <a:gd name="connsiteY15" fmla="*/ 114438 h 155973"/>
                <a:gd name="connsiteX16" fmla="*/ 113839 w 142371"/>
                <a:gd name="connsiteY16" fmla="*/ 104575 h 155973"/>
                <a:gd name="connsiteX17" fmla="*/ 117877 w 142371"/>
                <a:gd name="connsiteY17" fmla="*/ 99502 h 155973"/>
                <a:gd name="connsiteX18" fmla="*/ 142371 w 142371"/>
                <a:gd name="connsiteY18" fmla="*/ 125491 h 155973"/>
                <a:gd name="connsiteX19" fmla="*/ 139911 w 142371"/>
                <a:gd name="connsiteY19" fmla="*/ 128859 h 155973"/>
                <a:gd name="connsiteX20" fmla="*/ 132665 w 142371"/>
                <a:gd name="connsiteY20" fmla="*/ 136174 h 155973"/>
                <a:gd name="connsiteX21" fmla="*/ 120413 w 142371"/>
                <a:gd name="connsiteY21" fmla="*/ 145290 h 155973"/>
                <a:gd name="connsiteX22" fmla="*/ 103311 w 142371"/>
                <a:gd name="connsiteY22" fmla="*/ 152616 h 155973"/>
                <a:gd name="connsiteX23" fmla="*/ 81121 w 142371"/>
                <a:gd name="connsiteY23" fmla="*/ 155974 h 155973"/>
                <a:gd name="connsiteX24" fmla="*/ 24050 w 142371"/>
                <a:gd name="connsiteY24" fmla="*/ 132595 h 155973"/>
                <a:gd name="connsiteX25" fmla="*/ 0 w 142371"/>
                <a:gd name="connsiteY25" fmla="*/ 77987 h 155973"/>
                <a:gd name="connsiteX26" fmla="*/ 24050 w 142371"/>
                <a:gd name="connsiteY26" fmla="*/ 23378 h 15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371" h="155973">
                  <a:moveTo>
                    <a:pt x="24050" y="23378"/>
                  </a:moveTo>
                  <a:cubicBezTo>
                    <a:pt x="40079" y="7789"/>
                    <a:pt x="59113" y="0"/>
                    <a:pt x="81121" y="0"/>
                  </a:cubicBezTo>
                  <a:cubicBezTo>
                    <a:pt x="88891" y="0"/>
                    <a:pt x="96287" y="1073"/>
                    <a:pt x="103311" y="3210"/>
                  </a:cubicBezTo>
                  <a:cubicBezTo>
                    <a:pt x="110329" y="5347"/>
                    <a:pt x="116077" y="7894"/>
                    <a:pt x="120565" y="10831"/>
                  </a:cubicBezTo>
                  <a:cubicBezTo>
                    <a:pt x="125047" y="13768"/>
                    <a:pt x="129035" y="16726"/>
                    <a:pt x="132519" y="19715"/>
                  </a:cubicBezTo>
                  <a:cubicBezTo>
                    <a:pt x="136003" y="22705"/>
                    <a:pt x="138539" y="25294"/>
                    <a:pt x="140133" y="27483"/>
                  </a:cubicBezTo>
                  <a:lnTo>
                    <a:pt x="142371" y="30631"/>
                  </a:lnTo>
                  <a:lnTo>
                    <a:pt x="116385" y="56619"/>
                  </a:lnTo>
                  <a:cubicBezTo>
                    <a:pt x="115583" y="55230"/>
                    <a:pt x="114267" y="53388"/>
                    <a:pt x="112427" y="51093"/>
                  </a:cubicBezTo>
                  <a:cubicBezTo>
                    <a:pt x="110586" y="48799"/>
                    <a:pt x="106593" y="45841"/>
                    <a:pt x="100467" y="42199"/>
                  </a:cubicBezTo>
                  <a:cubicBezTo>
                    <a:pt x="94341" y="38567"/>
                    <a:pt x="87892" y="36746"/>
                    <a:pt x="81121" y="36746"/>
                  </a:cubicBezTo>
                  <a:cubicBezTo>
                    <a:pt x="70260" y="36746"/>
                    <a:pt x="60923" y="40788"/>
                    <a:pt x="53113" y="48851"/>
                  </a:cubicBezTo>
                  <a:cubicBezTo>
                    <a:pt x="45292" y="56924"/>
                    <a:pt x="41375" y="66661"/>
                    <a:pt x="41375" y="78060"/>
                  </a:cubicBezTo>
                  <a:cubicBezTo>
                    <a:pt x="41375" y="89460"/>
                    <a:pt x="45313" y="99197"/>
                    <a:pt x="53188" y="107270"/>
                  </a:cubicBezTo>
                  <a:cubicBezTo>
                    <a:pt x="61049" y="115332"/>
                    <a:pt x="70366" y="119375"/>
                    <a:pt x="81121" y="119375"/>
                  </a:cubicBezTo>
                  <a:cubicBezTo>
                    <a:pt x="87892" y="119375"/>
                    <a:pt x="94341" y="117722"/>
                    <a:pt x="100467" y="114438"/>
                  </a:cubicBezTo>
                  <a:cubicBezTo>
                    <a:pt x="106593" y="111154"/>
                    <a:pt x="111055" y="107870"/>
                    <a:pt x="113839" y="104575"/>
                  </a:cubicBezTo>
                  <a:lnTo>
                    <a:pt x="117877" y="99502"/>
                  </a:lnTo>
                  <a:lnTo>
                    <a:pt x="142371" y="125491"/>
                  </a:lnTo>
                  <a:cubicBezTo>
                    <a:pt x="141781" y="126291"/>
                    <a:pt x="140949" y="127417"/>
                    <a:pt x="139911" y="128859"/>
                  </a:cubicBezTo>
                  <a:cubicBezTo>
                    <a:pt x="138867" y="130301"/>
                    <a:pt x="136447" y="132743"/>
                    <a:pt x="132665" y="136174"/>
                  </a:cubicBezTo>
                  <a:cubicBezTo>
                    <a:pt x="128879" y="139616"/>
                    <a:pt x="124795" y="142648"/>
                    <a:pt x="120413" y="145290"/>
                  </a:cubicBezTo>
                  <a:cubicBezTo>
                    <a:pt x="116037" y="147932"/>
                    <a:pt x="110329" y="150373"/>
                    <a:pt x="103311" y="152616"/>
                  </a:cubicBezTo>
                  <a:cubicBezTo>
                    <a:pt x="96287" y="154847"/>
                    <a:pt x="88891" y="155974"/>
                    <a:pt x="81121" y="155974"/>
                  </a:cubicBezTo>
                  <a:cubicBezTo>
                    <a:pt x="59113" y="155974"/>
                    <a:pt x="40084" y="148184"/>
                    <a:pt x="24050" y="132595"/>
                  </a:cubicBezTo>
                  <a:cubicBezTo>
                    <a:pt x="8017" y="117006"/>
                    <a:pt x="0" y="98807"/>
                    <a:pt x="0" y="77987"/>
                  </a:cubicBezTo>
                  <a:cubicBezTo>
                    <a:pt x="0" y="57166"/>
                    <a:pt x="8017" y="38967"/>
                    <a:pt x="24050" y="23378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2E8B920-478D-04BD-7CB4-0ADBACC7C090}"/>
                </a:ext>
              </a:extLst>
            </p:cNvPr>
            <p:cNvSpPr/>
            <p:nvPr/>
          </p:nvSpPr>
          <p:spPr>
            <a:xfrm>
              <a:off x="2063973" y="1651606"/>
              <a:ext cx="142240" cy="214244"/>
            </a:xfrm>
            <a:custGeom>
              <a:avLst/>
              <a:gdLst>
                <a:gd name="connsiteX0" fmla="*/ 41390 w 142240"/>
                <a:gd name="connsiteY0" fmla="*/ 82618 h 214244"/>
                <a:gd name="connsiteX1" fmla="*/ 46402 w 142240"/>
                <a:gd name="connsiteY1" fmla="*/ 76713 h 214244"/>
                <a:gd name="connsiteX2" fmla="*/ 60736 w 142240"/>
                <a:gd name="connsiteY2" fmla="*/ 67229 h 214244"/>
                <a:gd name="connsiteX3" fmla="*/ 84116 w 142240"/>
                <a:gd name="connsiteY3" fmla="*/ 61250 h 214244"/>
                <a:gd name="connsiteX4" fmla="*/ 126030 w 142240"/>
                <a:gd name="connsiteY4" fmla="*/ 79028 h 214244"/>
                <a:gd name="connsiteX5" fmla="*/ 142240 w 142240"/>
                <a:gd name="connsiteY5" fmla="*/ 126995 h 214244"/>
                <a:gd name="connsiteX6" fmla="*/ 142240 w 142240"/>
                <a:gd name="connsiteY6" fmla="*/ 214244 h 214244"/>
                <a:gd name="connsiteX7" fmla="*/ 100997 w 142240"/>
                <a:gd name="connsiteY7" fmla="*/ 214244 h 214244"/>
                <a:gd name="connsiteX8" fmla="*/ 100997 w 142240"/>
                <a:gd name="connsiteY8" fmla="*/ 131626 h 214244"/>
                <a:gd name="connsiteX9" fmla="*/ 92864 w 142240"/>
                <a:gd name="connsiteY9" fmla="*/ 109437 h 214244"/>
                <a:gd name="connsiteX10" fmla="*/ 71874 w 142240"/>
                <a:gd name="connsiteY10" fmla="*/ 100996 h 214244"/>
                <a:gd name="connsiteX11" fmla="*/ 49598 w 142240"/>
                <a:gd name="connsiteY11" fmla="*/ 110185 h 214244"/>
                <a:gd name="connsiteX12" fmla="*/ 41390 w 142240"/>
                <a:gd name="connsiteY12" fmla="*/ 136257 h 214244"/>
                <a:gd name="connsiteX13" fmla="*/ 41390 w 142240"/>
                <a:gd name="connsiteY13" fmla="*/ 214244 h 214244"/>
                <a:gd name="connsiteX14" fmla="*/ 0 w 142240"/>
                <a:gd name="connsiteY14" fmla="*/ 214244 h 214244"/>
                <a:gd name="connsiteX15" fmla="*/ 0 w 142240"/>
                <a:gd name="connsiteY15" fmla="*/ 0 h 214244"/>
                <a:gd name="connsiteX16" fmla="*/ 41390 w 142240"/>
                <a:gd name="connsiteY16" fmla="*/ 0 h 214244"/>
                <a:gd name="connsiteX17" fmla="*/ 41390 w 142240"/>
                <a:gd name="connsiteY17" fmla="*/ 82618 h 2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240" h="214244">
                  <a:moveTo>
                    <a:pt x="41390" y="82618"/>
                  </a:moveTo>
                  <a:cubicBezTo>
                    <a:pt x="42590" y="81029"/>
                    <a:pt x="44254" y="79060"/>
                    <a:pt x="46402" y="76713"/>
                  </a:cubicBezTo>
                  <a:cubicBezTo>
                    <a:pt x="48534" y="74376"/>
                    <a:pt x="53314" y="71208"/>
                    <a:pt x="60736" y="67229"/>
                  </a:cubicBezTo>
                  <a:cubicBezTo>
                    <a:pt x="68158" y="63250"/>
                    <a:pt x="75948" y="61250"/>
                    <a:pt x="84116" y="61250"/>
                  </a:cubicBezTo>
                  <a:cubicBezTo>
                    <a:pt x="101249" y="61250"/>
                    <a:pt x="115220" y="67176"/>
                    <a:pt x="126030" y="79028"/>
                  </a:cubicBezTo>
                  <a:cubicBezTo>
                    <a:pt x="136830" y="90880"/>
                    <a:pt x="142240" y="106869"/>
                    <a:pt x="142240" y="126995"/>
                  </a:cubicBezTo>
                  <a:lnTo>
                    <a:pt x="142240" y="214244"/>
                  </a:lnTo>
                  <a:lnTo>
                    <a:pt x="100997" y="214244"/>
                  </a:lnTo>
                  <a:lnTo>
                    <a:pt x="100997" y="131626"/>
                  </a:lnTo>
                  <a:cubicBezTo>
                    <a:pt x="100997" y="122458"/>
                    <a:pt x="98284" y="115058"/>
                    <a:pt x="92864" y="109437"/>
                  </a:cubicBezTo>
                  <a:cubicBezTo>
                    <a:pt x="87429" y="103806"/>
                    <a:pt x="80430" y="100996"/>
                    <a:pt x="71874" y="100996"/>
                  </a:cubicBezTo>
                  <a:cubicBezTo>
                    <a:pt x="62506" y="100996"/>
                    <a:pt x="55084" y="104059"/>
                    <a:pt x="49598" y="110185"/>
                  </a:cubicBezTo>
                  <a:cubicBezTo>
                    <a:pt x="44128" y="116311"/>
                    <a:pt x="41390" y="124994"/>
                    <a:pt x="41390" y="136257"/>
                  </a:cubicBezTo>
                  <a:lnTo>
                    <a:pt x="41390" y="214244"/>
                  </a:lnTo>
                  <a:lnTo>
                    <a:pt x="0" y="214244"/>
                  </a:lnTo>
                  <a:lnTo>
                    <a:pt x="0" y="0"/>
                  </a:lnTo>
                  <a:lnTo>
                    <a:pt x="41390" y="0"/>
                  </a:lnTo>
                  <a:lnTo>
                    <a:pt x="41390" y="8261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B1749E-61BA-BCD3-1233-2CA2C40BF5FF}"/>
                </a:ext>
              </a:extLst>
            </p:cNvPr>
            <p:cNvSpPr/>
            <p:nvPr/>
          </p:nvSpPr>
          <p:spPr>
            <a:xfrm>
              <a:off x="2233425" y="1712854"/>
              <a:ext cx="152984" cy="155984"/>
            </a:xfrm>
            <a:custGeom>
              <a:avLst/>
              <a:gdLst>
                <a:gd name="connsiteX0" fmla="*/ 42872 w 152984"/>
                <a:gd name="connsiteY0" fmla="*/ 91735 h 155984"/>
                <a:gd name="connsiteX1" fmla="*/ 55870 w 152984"/>
                <a:gd name="connsiteY1" fmla="*/ 112429 h 155984"/>
                <a:gd name="connsiteX2" fmla="*/ 82618 w 152984"/>
                <a:gd name="connsiteY2" fmla="*/ 120871 h 155984"/>
                <a:gd name="connsiteX3" fmla="*/ 104208 w 152984"/>
                <a:gd name="connsiteY3" fmla="*/ 116313 h 155984"/>
                <a:gd name="connsiteX4" fmla="*/ 118175 w 152984"/>
                <a:gd name="connsiteY4" fmla="*/ 107124 h 155984"/>
                <a:gd name="connsiteX5" fmla="*/ 122511 w 152984"/>
                <a:gd name="connsiteY5" fmla="*/ 102492 h 155984"/>
                <a:gd name="connsiteX6" fmla="*/ 143869 w 152984"/>
                <a:gd name="connsiteY6" fmla="*/ 129986 h 155984"/>
                <a:gd name="connsiteX7" fmla="*/ 141111 w 152984"/>
                <a:gd name="connsiteY7" fmla="*/ 132744 h 155984"/>
                <a:gd name="connsiteX8" fmla="*/ 133114 w 152984"/>
                <a:gd name="connsiteY8" fmla="*/ 139101 h 155984"/>
                <a:gd name="connsiteX9" fmla="*/ 120121 w 152984"/>
                <a:gd name="connsiteY9" fmla="*/ 147090 h 155984"/>
                <a:gd name="connsiteX10" fmla="*/ 102262 w 152984"/>
                <a:gd name="connsiteY10" fmla="*/ 153290 h 155984"/>
                <a:gd name="connsiteX11" fmla="*/ 79628 w 152984"/>
                <a:gd name="connsiteY11" fmla="*/ 155984 h 155984"/>
                <a:gd name="connsiteX12" fmla="*/ 23304 w 152984"/>
                <a:gd name="connsiteY12" fmla="*/ 133048 h 155984"/>
                <a:gd name="connsiteX13" fmla="*/ 0 w 152984"/>
                <a:gd name="connsiteY13" fmla="*/ 77997 h 155984"/>
                <a:gd name="connsiteX14" fmla="*/ 23012 w 152984"/>
                <a:gd name="connsiteY14" fmla="*/ 22936 h 155984"/>
                <a:gd name="connsiteX15" fmla="*/ 78136 w 152984"/>
                <a:gd name="connsiteY15" fmla="*/ 0 h 155984"/>
                <a:gd name="connsiteX16" fmla="*/ 131617 w 152984"/>
                <a:gd name="connsiteY16" fmla="*/ 21441 h 155984"/>
                <a:gd name="connsiteX17" fmla="*/ 152985 w 152984"/>
                <a:gd name="connsiteY17" fmla="*/ 75007 h 155984"/>
                <a:gd name="connsiteX18" fmla="*/ 151492 w 152984"/>
                <a:gd name="connsiteY18" fmla="*/ 91733 h 155984"/>
                <a:gd name="connsiteX19" fmla="*/ 42872 w 152984"/>
                <a:gd name="connsiteY19" fmla="*/ 91733 h 155984"/>
                <a:gd name="connsiteX20" fmla="*/ 55800 w 152984"/>
                <a:gd name="connsiteY20" fmla="*/ 42884 h 155984"/>
                <a:gd name="connsiteX21" fmla="*/ 42872 w 152984"/>
                <a:gd name="connsiteY21" fmla="*/ 62757 h 155984"/>
                <a:gd name="connsiteX22" fmla="*/ 111756 w 152984"/>
                <a:gd name="connsiteY22" fmla="*/ 62757 h 155984"/>
                <a:gd name="connsiteX23" fmla="*/ 100321 w 152984"/>
                <a:gd name="connsiteY23" fmla="*/ 43031 h 155984"/>
                <a:gd name="connsiteX24" fmla="*/ 78136 w 152984"/>
                <a:gd name="connsiteY24" fmla="*/ 35263 h 155984"/>
                <a:gd name="connsiteX25" fmla="*/ 55800 w 152984"/>
                <a:gd name="connsiteY25" fmla="*/ 42884 h 15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984" h="155984">
                  <a:moveTo>
                    <a:pt x="42872" y="91735"/>
                  </a:moveTo>
                  <a:cubicBezTo>
                    <a:pt x="44471" y="99903"/>
                    <a:pt x="48797" y="106797"/>
                    <a:pt x="55870" y="112429"/>
                  </a:cubicBezTo>
                  <a:cubicBezTo>
                    <a:pt x="62944" y="118060"/>
                    <a:pt x="71859" y="120871"/>
                    <a:pt x="82618" y="120871"/>
                  </a:cubicBezTo>
                  <a:cubicBezTo>
                    <a:pt x="90388" y="120871"/>
                    <a:pt x="97578" y="119355"/>
                    <a:pt x="104208" y="116313"/>
                  </a:cubicBezTo>
                  <a:cubicBezTo>
                    <a:pt x="110829" y="113281"/>
                    <a:pt x="115482" y="110218"/>
                    <a:pt x="118175" y="107124"/>
                  </a:cubicBezTo>
                  <a:lnTo>
                    <a:pt x="122511" y="102492"/>
                  </a:lnTo>
                  <a:lnTo>
                    <a:pt x="143869" y="129986"/>
                  </a:lnTo>
                  <a:lnTo>
                    <a:pt x="141111" y="132744"/>
                  </a:lnTo>
                  <a:cubicBezTo>
                    <a:pt x="139860" y="133996"/>
                    <a:pt x="137198" y="136112"/>
                    <a:pt x="133114" y="139101"/>
                  </a:cubicBezTo>
                  <a:cubicBezTo>
                    <a:pt x="129040" y="142090"/>
                    <a:pt x="124704" y="144754"/>
                    <a:pt x="120121" y="147090"/>
                  </a:cubicBezTo>
                  <a:cubicBezTo>
                    <a:pt x="115533" y="149427"/>
                    <a:pt x="109588" y="151500"/>
                    <a:pt x="102262" y="153290"/>
                  </a:cubicBezTo>
                  <a:cubicBezTo>
                    <a:pt x="94946" y="155079"/>
                    <a:pt x="87398" y="155984"/>
                    <a:pt x="79628" y="155984"/>
                  </a:cubicBezTo>
                  <a:cubicBezTo>
                    <a:pt x="57620" y="155984"/>
                    <a:pt x="38844" y="148332"/>
                    <a:pt x="23304" y="133048"/>
                  </a:cubicBezTo>
                  <a:cubicBezTo>
                    <a:pt x="7770" y="117754"/>
                    <a:pt x="0" y="99407"/>
                    <a:pt x="0" y="77997"/>
                  </a:cubicBezTo>
                  <a:cubicBezTo>
                    <a:pt x="0" y="56587"/>
                    <a:pt x="7664" y="38231"/>
                    <a:pt x="23012" y="22936"/>
                  </a:cubicBezTo>
                  <a:cubicBezTo>
                    <a:pt x="38345" y="7652"/>
                    <a:pt x="56728" y="0"/>
                    <a:pt x="78136" y="0"/>
                  </a:cubicBezTo>
                  <a:cubicBezTo>
                    <a:pt x="99544" y="0"/>
                    <a:pt x="117378" y="7147"/>
                    <a:pt x="131617" y="21441"/>
                  </a:cubicBezTo>
                  <a:cubicBezTo>
                    <a:pt x="145860" y="35735"/>
                    <a:pt x="152985" y="53587"/>
                    <a:pt x="152985" y="75007"/>
                  </a:cubicBezTo>
                  <a:lnTo>
                    <a:pt x="151492" y="91733"/>
                  </a:lnTo>
                  <a:lnTo>
                    <a:pt x="42872" y="91733"/>
                  </a:lnTo>
                  <a:close/>
                  <a:moveTo>
                    <a:pt x="55800" y="42884"/>
                  </a:moveTo>
                  <a:cubicBezTo>
                    <a:pt x="49674" y="47968"/>
                    <a:pt x="45368" y="54589"/>
                    <a:pt x="42872" y="62757"/>
                  </a:cubicBezTo>
                  <a:lnTo>
                    <a:pt x="111756" y="62757"/>
                  </a:lnTo>
                  <a:cubicBezTo>
                    <a:pt x="110153" y="54789"/>
                    <a:pt x="106346" y="48210"/>
                    <a:pt x="100321" y="43031"/>
                  </a:cubicBezTo>
                  <a:cubicBezTo>
                    <a:pt x="94291" y="37852"/>
                    <a:pt x="86904" y="35263"/>
                    <a:pt x="78136" y="35263"/>
                  </a:cubicBezTo>
                  <a:cubicBezTo>
                    <a:pt x="69368" y="35263"/>
                    <a:pt x="61926" y="37799"/>
                    <a:pt x="55800" y="42884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49098D4-C850-34B2-F7D0-922F0AA9DF9E}"/>
                </a:ext>
              </a:extLst>
            </p:cNvPr>
            <p:cNvSpPr/>
            <p:nvPr/>
          </p:nvSpPr>
          <p:spPr>
            <a:xfrm>
              <a:off x="2402060" y="1712866"/>
              <a:ext cx="120872" cy="155972"/>
            </a:xfrm>
            <a:custGeom>
              <a:avLst/>
              <a:gdLst>
                <a:gd name="connsiteX0" fmla="*/ 94875 w 120872"/>
                <a:gd name="connsiteY0" fmla="*/ 47355 h 155972"/>
                <a:gd name="connsiteX1" fmla="*/ 91956 w 120872"/>
                <a:gd name="connsiteY1" fmla="*/ 44071 h 155972"/>
                <a:gd name="connsiteX2" fmla="*/ 83516 w 120872"/>
                <a:gd name="connsiteY2" fmla="*/ 38618 h 155972"/>
                <a:gd name="connsiteX3" fmla="*/ 70366 w 120872"/>
                <a:gd name="connsiteY3" fmla="*/ 35250 h 155972"/>
                <a:gd name="connsiteX4" fmla="*/ 56929 w 120872"/>
                <a:gd name="connsiteY4" fmla="*/ 38913 h 155972"/>
                <a:gd name="connsiteX5" fmla="*/ 51998 w 120872"/>
                <a:gd name="connsiteY5" fmla="*/ 47355 h 155972"/>
                <a:gd name="connsiteX6" fmla="*/ 59022 w 120872"/>
                <a:gd name="connsiteY6" fmla="*/ 57071 h 155972"/>
                <a:gd name="connsiteX7" fmla="*/ 76124 w 120872"/>
                <a:gd name="connsiteY7" fmla="*/ 64007 h 155972"/>
                <a:gd name="connsiteX8" fmla="*/ 96514 w 120872"/>
                <a:gd name="connsiteY8" fmla="*/ 71333 h 155972"/>
                <a:gd name="connsiteX9" fmla="*/ 113849 w 120872"/>
                <a:gd name="connsiteY9" fmla="*/ 85080 h 155972"/>
                <a:gd name="connsiteX10" fmla="*/ 120872 w 120872"/>
                <a:gd name="connsiteY10" fmla="*/ 108606 h 155972"/>
                <a:gd name="connsiteX11" fmla="*/ 104954 w 120872"/>
                <a:gd name="connsiteY11" fmla="*/ 142373 h 155972"/>
                <a:gd name="connsiteX12" fmla="*/ 61265 w 120872"/>
                <a:gd name="connsiteY12" fmla="*/ 155973 h 155972"/>
                <a:gd name="connsiteX13" fmla="*/ 38546 w 120872"/>
                <a:gd name="connsiteY13" fmla="*/ 153130 h 155972"/>
                <a:gd name="connsiteX14" fmla="*/ 21065 w 120872"/>
                <a:gd name="connsiteY14" fmla="*/ 146257 h 155972"/>
                <a:gd name="connsiteX15" fmla="*/ 9338 w 120872"/>
                <a:gd name="connsiteY15" fmla="*/ 138268 h 155972"/>
                <a:gd name="connsiteX16" fmla="*/ 2097 w 120872"/>
                <a:gd name="connsiteY16" fmla="*/ 131616 h 155972"/>
                <a:gd name="connsiteX17" fmla="*/ 0 w 120872"/>
                <a:gd name="connsiteY17" fmla="*/ 128479 h 155972"/>
                <a:gd name="connsiteX18" fmla="*/ 23012 w 120872"/>
                <a:gd name="connsiteY18" fmla="*/ 105627 h 155972"/>
                <a:gd name="connsiteX19" fmla="*/ 26823 w 120872"/>
                <a:gd name="connsiteY19" fmla="*/ 110175 h 155972"/>
                <a:gd name="connsiteX20" fmla="*/ 37800 w 120872"/>
                <a:gd name="connsiteY20" fmla="*/ 117648 h 155972"/>
                <a:gd name="connsiteX21" fmla="*/ 55124 w 120872"/>
                <a:gd name="connsiteY21" fmla="*/ 122353 h 155972"/>
                <a:gd name="connsiteX22" fmla="*/ 69998 w 120872"/>
                <a:gd name="connsiteY22" fmla="*/ 118543 h 155972"/>
                <a:gd name="connsiteX23" fmla="*/ 75000 w 120872"/>
                <a:gd name="connsiteY23" fmla="*/ 108606 h 155972"/>
                <a:gd name="connsiteX24" fmla="*/ 67976 w 120872"/>
                <a:gd name="connsiteY24" fmla="*/ 98375 h 155972"/>
                <a:gd name="connsiteX25" fmla="*/ 50652 w 120872"/>
                <a:gd name="connsiteY25" fmla="*/ 91207 h 155972"/>
                <a:gd name="connsiteX26" fmla="*/ 30252 w 120872"/>
                <a:gd name="connsiteY26" fmla="*/ 83807 h 155972"/>
                <a:gd name="connsiteX27" fmla="*/ 13150 w 120872"/>
                <a:gd name="connsiteY27" fmla="*/ 70366 h 155972"/>
                <a:gd name="connsiteX28" fmla="*/ 6126 w 120872"/>
                <a:gd name="connsiteY28" fmla="*/ 47356 h 155972"/>
                <a:gd name="connsiteX29" fmla="*/ 22936 w 120872"/>
                <a:gd name="connsiteY29" fmla="*/ 14641 h 155972"/>
                <a:gd name="connsiteX30" fmla="*/ 64250 w 120872"/>
                <a:gd name="connsiteY30" fmla="*/ 0 h 155972"/>
                <a:gd name="connsiteX31" fmla="*/ 92849 w 120872"/>
                <a:gd name="connsiteY31" fmla="*/ 5821 h 155972"/>
                <a:gd name="connsiteX32" fmla="*/ 111010 w 120872"/>
                <a:gd name="connsiteY32" fmla="*/ 17179 h 155972"/>
                <a:gd name="connsiteX33" fmla="*/ 116238 w 120872"/>
                <a:gd name="connsiteY33" fmla="*/ 23000 h 155972"/>
                <a:gd name="connsiteX34" fmla="*/ 94870 w 120872"/>
                <a:gd name="connsiteY34" fmla="*/ 47357 h 1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872" h="155972">
                  <a:moveTo>
                    <a:pt x="94875" y="47355"/>
                  </a:moveTo>
                  <a:cubicBezTo>
                    <a:pt x="94270" y="46554"/>
                    <a:pt x="93302" y="45460"/>
                    <a:pt x="91956" y="44071"/>
                  </a:cubicBezTo>
                  <a:cubicBezTo>
                    <a:pt x="90620" y="42671"/>
                    <a:pt x="87802" y="40860"/>
                    <a:pt x="83516" y="38618"/>
                  </a:cubicBezTo>
                  <a:cubicBezTo>
                    <a:pt x="79230" y="36376"/>
                    <a:pt x="74854" y="35250"/>
                    <a:pt x="70366" y="35250"/>
                  </a:cubicBezTo>
                  <a:cubicBezTo>
                    <a:pt x="64694" y="35250"/>
                    <a:pt x="60212" y="36471"/>
                    <a:pt x="56929" y="38913"/>
                  </a:cubicBezTo>
                  <a:cubicBezTo>
                    <a:pt x="53642" y="41355"/>
                    <a:pt x="51998" y="44166"/>
                    <a:pt x="51998" y="47355"/>
                  </a:cubicBezTo>
                  <a:cubicBezTo>
                    <a:pt x="51998" y="51239"/>
                    <a:pt x="54338" y="54471"/>
                    <a:pt x="59022" y="57071"/>
                  </a:cubicBezTo>
                  <a:cubicBezTo>
                    <a:pt x="63696" y="59660"/>
                    <a:pt x="69398" y="61975"/>
                    <a:pt x="76124" y="64007"/>
                  </a:cubicBezTo>
                  <a:cubicBezTo>
                    <a:pt x="82850" y="66060"/>
                    <a:pt x="89642" y="68491"/>
                    <a:pt x="96514" y="71333"/>
                  </a:cubicBezTo>
                  <a:cubicBezTo>
                    <a:pt x="103386" y="74176"/>
                    <a:pt x="109165" y="78754"/>
                    <a:pt x="113849" y="85080"/>
                  </a:cubicBezTo>
                  <a:cubicBezTo>
                    <a:pt x="118522" y="91407"/>
                    <a:pt x="120872" y="99248"/>
                    <a:pt x="120872" y="108606"/>
                  </a:cubicBezTo>
                  <a:cubicBezTo>
                    <a:pt x="120872" y="122058"/>
                    <a:pt x="115568" y="133310"/>
                    <a:pt x="104954" y="142373"/>
                  </a:cubicBezTo>
                  <a:cubicBezTo>
                    <a:pt x="94346" y="151436"/>
                    <a:pt x="79790" y="155973"/>
                    <a:pt x="61265" y="155973"/>
                  </a:cubicBezTo>
                  <a:cubicBezTo>
                    <a:pt x="53284" y="155973"/>
                    <a:pt x="45726" y="155025"/>
                    <a:pt x="38546" y="153130"/>
                  </a:cubicBezTo>
                  <a:cubicBezTo>
                    <a:pt x="31381" y="151236"/>
                    <a:pt x="25548" y="148952"/>
                    <a:pt x="21065" y="146257"/>
                  </a:cubicBezTo>
                  <a:cubicBezTo>
                    <a:pt x="16593" y="143573"/>
                    <a:pt x="12675" y="140910"/>
                    <a:pt x="9338" y="138268"/>
                  </a:cubicBezTo>
                  <a:cubicBezTo>
                    <a:pt x="6000" y="135626"/>
                    <a:pt x="3590" y="133416"/>
                    <a:pt x="2097" y="131616"/>
                  </a:cubicBezTo>
                  <a:lnTo>
                    <a:pt x="0" y="128479"/>
                  </a:lnTo>
                  <a:lnTo>
                    <a:pt x="23012" y="105627"/>
                  </a:lnTo>
                  <a:cubicBezTo>
                    <a:pt x="23813" y="106817"/>
                    <a:pt x="25074" y="108332"/>
                    <a:pt x="26823" y="110175"/>
                  </a:cubicBezTo>
                  <a:cubicBezTo>
                    <a:pt x="28558" y="112016"/>
                    <a:pt x="32223" y="114511"/>
                    <a:pt x="37800" y="117648"/>
                  </a:cubicBezTo>
                  <a:cubicBezTo>
                    <a:pt x="43376" y="120784"/>
                    <a:pt x="49160" y="122353"/>
                    <a:pt x="55124" y="122353"/>
                  </a:cubicBezTo>
                  <a:cubicBezTo>
                    <a:pt x="61704" y="122353"/>
                    <a:pt x="66660" y="121079"/>
                    <a:pt x="69998" y="118543"/>
                  </a:cubicBezTo>
                  <a:cubicBezTo>
                    <a:pt x="73336" y="116006"/>
                    <a:pt x="75000" y="112690"/>
                    <a:pt x="75000" y="108606"/>
                  </a:cubicBezTo>
                  <a:cubicBezTo>
                    <a:pt x="75000" y="104522"/>
                    <a:pt x="72660" y="101112"/>
                    <a:pt x="67976" y="98375"/>
                  </a:cubicBezTo>
                  <a:cubicBezTo>
                    <a:pt x="63302" y="95638"/>
                    <a:pt x="57524" y="93249"/>
                    <a:pt x="50652" y="91207"/>
                  </a:cubicBezTo>
                  <a:cubicBezTo>
                    <a:pt x="43780" y="89165"/>
                    <a:pt x="36978" y="86702"/>
                    <a:pt x="30252" y="83807"/>
                  </a:cubicBezTo>
                  <a:cubicBezTo>
                    <a:pt x="23526" y="80923"/>
                    <a:pt x="17834" y="76439"/>
                    <a:pt x="13150" y="70366"/>
                  </a:cubicBezTo>
                  <a:cubicBezTo>
                    <a:pt x="8465" y="64292"/>
                    <a:pt x="6126" y="56619"/>
                    <a:pt x="6126" y="47356"/>
                  </a:cubicBezTo>
                  <a:cubicBezTo>
                    <a:pt x="6126" y="35304"/>
                    <a:pt x="11728" y="24399"/>
                    <a:pt x="22936" y="14641"/>
                  </a:cubicBezTo>
                  <a:cubicBezTo>
                    <a:pt x="34134" y="4874"/>
                    <a:pt x="47904" y="0"/>
                    <a:pt x="64250" y="0"/>
                  </a:cubicBezTo>
                  <a:cubicBezTo>
                    <a:pt x="74602" y="0"/>
                    <a:pt x="84136" y="1937"/>
                    <a:pt x="92849" y="5821"/>
                  </a:cubicBezTo>
                  <a:cubicBezTo>
                    <a:pt x="101566" y="9705"/>
                    <a:pt x="107617" y="13494"/>
                    <a:pt x="111010" y="17179"/>
                  </a:cubicBezTo>
                  <a:lnTo>
                    <a:pt x="116238" y="23000"/>
                  </a:lnTo>
                  <a:lnTo>
                    <a:pt x="94870" y="47357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8DAF4BB-E5AC-DF5A-E825-B3552DC3A978}"/>
                </a:ext>
              </a:extLst>
            </p:cNvPr>
            <p:cNvSpPr/>
            <p:nvPr/>
          </p:nvSpPr>
          <p:spPr>
            <a:xfrm>
              <a:off x="2538663" y="1671624"/>
              <a:ext cx="100981" cy="197218"/>
            </a:xfrm>
            <a:custGeom>
              <a:avLst/>
              <a:gdLst>
                <a:gd name="connsiteX0" fmla="*/ 30620 w 100981"/>
                <a:gd name="connsiteY0" fmla="*/ 1 h 197218"/>
                <a:gd name="connsiteX1" fmla="*/ 67376 w 100981"/>
                <a:gd name="connsiteY1" fmla="*/ 1 h 197218"/>
                <a:gd name="connsiteX2" fmla="*/ 67376 w 100981"/>
                <a:gd name="connsiteY2" fmla="*/ 47357 h 197218"/>
                <a:gd name="connsiteX3" fmla="*/ 97845 w 100981"/>
                <a:gd name="connsiteY3" fmla="*/ 47357 h 197218"/>
                <a:gd name="connsiteX4" fmla="*/ 97845 w 100981"/>
                <a:gd name="connsiteY4" fmla="*/ 84113 h 197218"/>
                <a:gd name="connsiteX5" fmla="*/ 67376 w 100981"/>
                <a:gd name="connsiteY5" fmla="*/ 84113 h 197218"/>
                <a:gd name="connsiteX6" fmla="*/ 67376 w 100981"/>
                <a:gd name="connsiteY6" fmla="*/ 143722 h 197218"/>
                <a:gd name="connsiteX7" fmla="*/ 72524 w 100981"/>
                <a:gd name="connsiteY7" fmla="*/ 155679 h 197218"/>
                <a:gd name="connsiteX8" fmla="*/ 85593 w 100981"/>
                <a:gd name="connsiteY8" fmla="*/ 160605 h 197218"/>
                <a:gd name="connsiteX9" fmla="*/ 93439 w 100981"/>
                <a:gd name="connsiteY9" fmla="*/ 159784 h 197218"/>
                <a:gd name="connsiteX10" fmla="*/ 99197 w 100981"/>
                <a:gd name="connsiteY10" fmla="*/ 158069 h 197218"/>
                <a:gd name="connsiteX11" fmla="*/ 100981 w 100981"/>
                <a:gd name="connsiteY11" fmla="*/ 157469 h 197218"/>
                <a:gd name="connsiteX12" fmla="*/ 100981 w 100981"/>
                <a:gd name="connsiteY12" fmla="*/ 192730 h 197218"/>
                <a:gd name="connsiteX13" fmla="*/ 73341 w 100981"/>
                <a:gd name="connsiteY13" fmla="*/ 197214 h 197218"/>
                <a:gd name="connsiteX14" fmla="*/ 25986 w 100981"/>
                <a:gd name="connsiteY14" fmla="*/ 145216 h 197218"/>
                <a:gd name="connsiteX15" fmla="*/ 25986 w 100981"/>
                <a:gd name="connsiteY15" fmla="*/ 84113 h 197218"/>
                <a:gd name="connsiteX16" fmla="*/ 0 w 100981"/>
                <a:gd name="connsiteY16" fmla="*/ 84113 h 197218"/>
                <a:gd name="connsiteX17" fmla="*/ 0 w 100981"/>
                <a:gd name="connsiteY17" fmla="*/ 47356 h 197218"/>
                <a:gd name="connsiteX18" fmla="*/ 13734 w 100981"/>
                <a:gd name="connsiteY18" fmla="*/ 47356 h 197218"/>
                <a:gd name="connsiteX19" fmla="*/ 25694 w 100981"/>
                <a:gd name="connsiteY19" fmla="*/ 41830 h 197218"/>
                <a:gd name="connsiteX20" fmla="*/ 30620 w 100981"/>
                <a:gd name="connsiteY20" fmla="*/ 27494 h 197218"/>
                <a:gd name="connsiteX21" fmla="*/ 30620 w 100981"/>
                <a:gd name="connsiteY21" fmla="*/ 0 h 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981" h="197218">
                  <a:moveTo>
                    <a:pt x="30620" y="1"/>
                  </a:moveTo>
                  <a:lnTo>
                    <a:pt x="67376" y="1"/>
                  </a:lnTo>
                  <a:lnTo>
                    <a:pt x="67376" y="47357"/>
                  </a:lnTo>
                  <a:lnTo>
                    <a:pt x="97845" y="47357"/>
                  </a:lnTo>
                  <a:lnTo>
                    <a:pt x="97845" y="84113"/>
                  </a:lnTo>
                  <a:lnTo>
                    <a:pt x="67376" y="84113"/>
                  </a:lnTo>
                  <a:lnTo>
                    <a:pt x="67376" y="143722"/>
                  </a:lnTo>
                  <a:cubicBezTo>
                    <a:pt x="67376" y="148406"/>
                    <a:pt x="69091" y="152395"/>
                    <a:pt x="72524" y="155679"/>
                  </a:cubicBezTo>
                  <a:cubicBezTo>
                    <a:pt x="75963" y="158963"/>
                    <a:pt x="80319" y="160605"/>
                    <a:pt x="85593" y="160605"/>
                  </a:cubicBezTo>
                  <a:cubicBezTo>
                    <a:pt x="88291" y="160605"/>
                    <a:pt x="90902" y="160331"/>
                    <a:pt x="93439" y="159784"/>
                  </a:cubicBezTo>
                  <a:cubicBezTo>
                    <a:pt x="95985" y="159237"/>
                    <a:pt x="97901" y="158669"/>
                    <a:pt x="99197" y="158069"/>
                  </a:cubicBezTo>
                  <a:lnTo>
                    <a:pt x="100981" y="157469"/>
                  </a:lnTo>
                  <a:lnTo>
                    <a:pt x="100981" y="192730"/>
                  </a:lnTo>
                  <a:cubicBezTo>
                    <a:pt x="92818" y="195815"/>
                    <a:pt x="83607" y="197309"/>
                    <a:pt x="73341" y="197214"/>
                  </a:cubicBezTo>
                  <a:cubicBezTo>
                    <a:pt x="41773" y="197214"/>
                    <a:pt x="25986" y="179878"/>
                    <a:pt x="25986" y="145216"/>
                  </a:cubicBezTo>
                  <a:lnTo>
                    <a:pt x="25986" y="84113"/>
                  </a:lnTo>
                  <a:lnTo>
                    <a:pt x="0" y="84113"/>
                  </a:lnTo>
                  <a:lnTo>
                    <a:pt x="0" y="47356"/>
                  </a:lnTo>
                  <a:lnTo>
                    <a:pt x="13734" y="47356"/>
                  </a:lnTo>
                  <a:cubicBezTo>
                    <a:pt x="18419" y="47356"/>
                    <a:pt x="22397" y="45514"/>
                    <a:pt x="25694" y="41830"/>
                  </a:cubicBezTo>
                  <a:cubicBezTo>
                    <a:pt x="28976" y="38146"/>
                    <a:pt x="30620" y="33367"/>
                    <a:pt x="30620" y="27494"/>
                  </a:cubicBezTo>
                  <a:lnTo>
                    <a:pt x="30620" y="0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1DC10AF-61EC-9806-48BA-582AEE54D7A9}"/>
                </a:ext>
              </a:extLst>
            </p:cNvPr>
            <p:cNvSpPr/>
            <p:nvPr/>
          </p:nvSpPr>
          <p:spPr>
            <a:xfrm>
              <a:off x="2669785" y="1714350"/>
              <a:ext cx="90236" cy="151500"/>
            </a:xfrm>
            <a:custGeom>
              <a:avLst/>
              <a:gdLst>
                <a:gd name="connsiteX0" fmla="*/ 90237 w 90236"/>
                <a:gd name="connsiteY0" fmla="*/ 41388 h 151500"/>
                <a:gd name="connsiteX1" fmla="*/ 76492 w 90236"/>
                <a:gd name="connsiteY1" fmla="*/ 39746 h 151500"/>
                <a:gd name="connsiteX2" fmla="*/ 50723 w 90236"/>
                <a:gd name="connsiteY2" fmla="*/ 50051 h 151500"/>
                <a:gd name="connsiteX3" fmla="*/ 41229 w 90236"/>
                <a:gd name="connsiteY3" fmla="*/ 79640 h 151500"/>
                <a:gd name="connsiteX4" fmla="*/ 41229 w 90236"/>
                <a:gd name="connsiteY4" fmla="*/ 151500 h 151500"/>
                <a:gd name="connsiteX5" fmla="*/ 0 w 90236"/>
                <a:gd name="connsiteY5" fmla="*/ 151500 h 151500"/>
                <a:gd name="connsiteX6" fmla="*/ 0 w 90236"/>
                <a:gd name="connsiteY6" fmla="*/ 1495 h 151500"/>
                <a:gd name="connsiteX7" fmla="*/ 41229 w 90236"/>
                <a:gd name="connsiteY7" fmla="*/ 1495 h 151500"/>
                <a:gd name="connsiteX8" fmla="*/ 41229 w 90236"/>
                <a:gd name="connsiteY8" fmla="*/ 19873 h 151500"/>
                <a:gd name="connsiteX9" fmla="*/ 46311 w 90236"/>
                <a:gd name="connsiteY9" fmla="*/ 14421 h 151500"/>
                <a:gd name="connsiteX10" fmla="*/ 60736 w 90236"/>
                <a:gd name="connsiteY10" fmla="*/ 5537 h 151500"/>
                <a:gd name="connsiteX11" fmla="*/ 84111 w 90236"/>
                <a:gd name="connsiteY11" fmla="*/ 0 h 151500"/>
                <a:gd name="connsiteX12" fmla="*/ 90237 w 90236"/>
                <a:gd name="connsiteY12" fmla="*/ 0 h 151500"/>
                <a:gd name="connsiteX13" fmla="*/ 90237 w 90236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36" h="151500">
                  <a:moveTo>
                    <a:pt x="90237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37" y="39746"/>
                    <a:pt x="57050" y="43178"/>
                    <a:pt x="50723" y="50051"/>
                  </a:cubicBezTo>
                  <a:cubicBezTo>
                    <a:pt x="44395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8" y="18483"/>
                    <a:pt x="44123" y="16663"/>
                    <a:pt x="46311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6C3CFEA-F2FB-720E-7678-7C42E20F6C67}"/>
                </a:ext>
              </a:extLst>
            </p:cNvPr>
            <p:cNvSpPr/>
            <p:nvPr/>
          </p:nvSpPr>
          <p:spPr>
            <a:xfrm>
              <a:off x="914400" y="1523999"/>
              <a:ext cx="465529" cy="465760"/>
            </a:xfrm>
            <a:custGeom>
              <a:avLst/>
              <a:gdLst>
                <a:gd name="connsiteX0" fmla="*/ 6617 w 465529"/>
                <a:gd name="connsiteY0" fmla="*/ 224287 h 465760"/>
                <a:gd name="connsiteX1" fmla="*/ 6617 w 465529"/>
                <a:gd name="connsiteY1" fmla="*/ 194957 h 465760"/>
                <a:gd name="connsiteX2" fmla="*/ 35945 w 465529"/>
                <a:gd name="connsiteY2" fmla="*/ 194956 h 465760"/>
                <a:gd name="connsiteX3" fmla="*/ 35945 w 465529"/>
                <a:gd name="connsiteY3" fmla="*/ 224287 h 465760"/>
                <a:gd name="connsiteX4" fmla="*/ 6617 w 465529"/>
                <a:gd name="connsiteY4" fmla="*/ 224287 h 465760"/>
                <a:gd name="connsiteX5" fmla="*/ 410956 w 465529"/>
                <a:gd name="connsiteY5" fmla="*/ 318522 h 465760"/>
                <a:gd name="connsiteX6" fmla="*/ 269790 w 465529"/>
                <a:gd name="connsiteY6" fmla="*/ 459685 h 465760"/>
                <a:gd name="connsiteX7" fmla="*/ 240456 w 465529"/>
                <a:gd name="connsiteY7" fmla="*/ 459685 h 465760"/>
                <a:gd name="connsiteX8" fmla="*/ 240462 w 465529"/>
                <a:gd name="connsiteY8" fmla="*/ 430355 h 465760"/>
                <a:gd name="connsiteX9" fmla="*/ 263899 w 465529"/>
                <a:gd name="connsiteY9" fmla="*/ 406918 h 465760"/>
                <a:gd name="connsiteX10" fmla="*/ 263899 w 465529"/>
                <a:gd name="connsiteY10" fmla="*/ 377596 h 465760"/>
                <a:gd name="connsiteX11" fmla="*/ 234570 w 465529"/>
                <a:gd name="connsiteY11" fmla="*/ 377596 h 465760"/>
                <a:gd name="connsiteX12" fmla="*/ 198148 w 465529"/>
                <a:gd name="connsiteY12" fmla="*/ 414014 h 465760"/>
                <a:gd name="connsiteX13" fmla="*/ 168810 w 465529"/>
                <a:gd name="connsiteY13" fmla="*/ 414014 h 465760"/>
                <a:gd name="connsiteX14" fmla="*/ 168810 w 465529"/>
                <a:gd name="connsiteY14" fmla="*/ 384675 h 465760"/>
                <a:gd name="connsiteX15" fmla="*/ 264722 w 465529"/>
                <a:gd name="connsiteY15" fmla="*/ 288758 h 465760"/>
                <a:gd name="connsiteX16" fmla="*/ 351987 w 465529"/>
                <a:gd name="connsiteY16" fmla="*/ 259560 h 465760"/>
                <a:gd name="connsiteX17" fmla="*/ 351987 w 465529"/>
                <a:gd name="connsiteY17" fmla="*/ 113544 h 465760"/>
                <a:gd name="connsiteX18" fmla="*/ 205972 w 465529"/>
                <a:gd name="connsiteY18" fmla="*/ 113544 h 465760"/>
                <a:gd name="connsiteX19" fmla="*/ 176765 w 465529"/>
                <a:gd name="connsiteY19" fmla="*/ 200776 h 465760"/>
                <a:gd name="connsiteX20" fmla="*/ 80854 w 465529"/>
                <a:gd name="connsiteY20" fmla="*/ 296696 h 465760"/>
                <a:gd name="connsiteX21" fmla="*/ 51530 w 465529"/>
                <a:gd name="connsiteY21" fmla="*/ 296691 h 465760"/>
                <a:gd name="connsiteX22" fmla="*/ 51530 w 465529"/>
                <a:gd name="connsiteY22" fmla="*/ 267360 h 465760"/>
                <a:gd name="connsiteX23" fmla="*/ 136239 w 465529"/>
                <a:gd name="connsiteY23" fmla="*/ 182651 h 465760"/>
                <a:gd name="connsiteX24" fmla="*/ 136239 w 465529"/>
                <a:gd name="connsiteY24" fmla="*/ 153320 h 465760"/>
                <a:gd name="connsiteX25" fmla="*/ 106911 w 465529"/>
                <a:gd name="connsiteY25" fmla="*/ 153321 h 465760"/>
                <a:gd name="connsiteX26" fmla="*/ 80723 w 465529"/>
                <a:gd name="connsiteY26" fmla="*/ 179509 h 465760"/>
                <a:gd name="connsiteX27" fmla="*/ 51404 w 465529"/>
                <a:gd name="connsiteY27" fmla="*/ 179508 h 465760"/>
                <a:gd name="connsiteX28" fmla="*/ 51404 w 465529"/>
                <a:gd name="connsiteY28" fmla="*/ 150179 h 465760"/>
                <a:gd name="connsiteX29" fmla="*/ 147086 w 465529"/>
                <a:gd name="connsiteY29" fmla="*/ 54492 h 465760"/>
                <a:gd name="connsiteX30" fmla="*/ 147169 w 465529"/>
                <a:gd name="connsiteY30" fmla="*/ 54416 h 465760"/>
                <a:gd name="connsiteX31" fmla="*/ 410955 w 465529"/>
                <a:gd name="connsiteY31" fmla="*/ 54578 h 465760"/>
                <a:gd name="connsiteX32" fmla="*/ 410955 w 465529"/>
                <a:gd name="connsiteY32" fmla="*/ 318522 h 465760"/>
                <a:gd name="connsiteX33" fmla="*/ 308364 w 465529"/>
                <a:gd name="connsiteY33" fmla="*/ 332504 h 465760"/>
                <a:gd name="connsiteX34" fmla="*/ 279036 w 465529"/>
                <a:gd name="connsiteY34" fmla="*/ 332504 h 465760"/>
                <a:gd name="connsiteX35" fmla="*/ 279036 w 465529"/>
                <a:gd name="connsiteY35" fmla="*/ 361831 h 465760"/>
                <a:gd name="connsiteX36" fmla="*/ 308364 w 465529"/>
                <a:gd name="connsiteY36" fmla="*/ 361834 h 465760"/>
                <a:gd name="connsiteX37" fmla="*/ 308364 w 465529"/>
                <a:gd name="connsiteY37" fmla="*/ 332504 h 465760"/>
                <a:gd name="connsiteX38" fmla="*/ 124657 w 465529"/>
                <a:gd name="connsiteY38" fmla="*/ 430094 h 465760"/>
                <a:gd name="connsiteX39" fmla="*/ 124662 w 465529"/>
                <a:gd name="connsiteY39" fmla="*/ 459422 h 465760"/>
                <a:gd name="connsiteX40" fmla="*/ 153990 w 465529"/>
                <a:gd name="connsiteY40" fmla="*/ 459422 h 465760"/>
                <a:gd name="connsiteX41" fmla="*/ 153990 w 465529"/>
                <a:gd name="connsiteY41" fmla="*/ 430094 h 465760"/>
                <a:gd name="connsiteX42" fmla="*/ 124657 w 465529"/>
                <a:gd name="connsiteY42" fmla="*/ 430094 h 465760"/>
                <a:gd name="connsiteX43" fmla="*/ 6748 w 465529"/>
                <a:gd name="connsiteY43" fmla="*/ 312142 h 465760"/>
                <a:gd name="connsiteX44" fmla="*/ 6748 w 465529"/>
                <a:gd name="connsiteY44" fmla="*/ 341468 h 465760"/>
                <a:gd name="connsiteX45" fmla="*/ 36076 w 465529"/>
                <a:gd name="connsiteY45" fmla="*/ 341472 h 465760"/>
                <a:gd name="connsiteX46" fmla="*/ 36076 w 465529"/>
                <a:gd name="connsiteY46" fmla="*/ 312142 h 465760"/>
                <a:gd name="connsiteX47" fmla="*/ 6748 w 465529"/>
                <a:gd name="connsiteY47" fmla="*/ 312142 h 465760"/>
                <a:gd name="connsiteX48" fmla="*/ 248830 w 465529"/>
                <a:gd name="connsiteY48" fmla="*/ 245961 h 465760"/>
                <a:gd name="connsiteX49" fmla="*/ 248830 w 465529"/>
                <a:gd name="connsiteY49" fmla="*/ 216663 h 465760"/>
                <a:gd name="connsiteX50" fmla="*/ 219531 w 465529"/>
                <a:gd name="connsiteY50" fmla="*/ 216661 h 465760"/>
                <a:gd name="connsiteX51" fmla="*/ 6076 w 465529"/>
                <a:gd name="connsiteY51" fmla="*/ 430126 h 465760"/>
                <a:gd name="connsiteX52" fmla="*/ 6076 w 465529"/>
                <a:gd name="connsiteY52" fmla="*/ 459447 h 465760"/>
                <a:gd name="connsiteX53" fmla="*/ 35404 w 465529"/>
                <a:gd name="connsiteY53" fmla="*/ 459447 h 465760"/>
                <a:gd name="connsiteX54" fmla="*/ 248830 w 465529"/>
                <a:gd name="connsiteY54" fmla="*/ 245961 h 465760"/>
                <a:gd name="connsiteX55" fmla="*/ 293651 w 465529"/>
                <a:gd name="connsiteY55" fmla="*/ 201269 h 465760"/>
                <a:gd name="connsiteX56" fmla="*/ 293651 w 465529"/>
                <a:gd name="connsiteY56" fmla="*/ 171938 h 465760"/>
                <a:gd name="connsiteX57" fmla="*/ 264322 w 465529"/>
                <a:gd name="connsiteY57" fmla="*/ 171937 h 465760"/>
                <a:gd name="connsiteX58" fmla="*/ 264322 w 465529"/>
                <a:gd name="connsiteY58" fmla="*/ 201267 h 465760"/>
                <a:gd name="connsiteX59" fmla="*/ 293651 w 465529"/>
                <a:gd name="connsiteY59" fmla="*/ 201270 h 4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65529" h="465760">
                  <a:moveTo>
                    <a:pt x="6617" y="224287"/>
                  </a:moveTo>
                  <a:cubicBezTo>
                    <a:pt x="-1470" y="216184"/>
                    <a:pt x="-1470" y="203056"/>
                    <a:pt x="6617" y="194957"/>
                  </a:cubicBezTo>
                  <a:cubicBezTo>
                    <a:pt x="14718" y="186863"/>
                    <a:pt x="27849" y="186863"/>
                    <a:pt x="35945" y="194956"/>
                  </a:cubicBezTo>
                  <a:cubicBezTo>
                    <a:pt x="44051" y="203058"/>
                    <a:pt x="44046" y="216187"/>
                    <a:pt x="35945" y="224287"/>
                  </a:cubicBezTo>
                  <a:cubicBezTo>
                    <a:pt x="27849" y="232387"/>
                    <a:pt x="14718" y="232389"/>
                    <a:pt x="6617" y="224287"/>
                  </a:cubicBezTo>
                  <a:close/>
                  <a:moveTo>
                    <a:pt x="410956" y="318522"/>
                  </a:moveTo>
                  <a:lnTo>
                    <a:pt x="269790" y="459685"/>
                  </a:lnTo>
                  <a:cubicBezTo>
                    <a:pt x="261688" y="467785"/>
                    <a:pt x="248563" y="467787"/>
                    <a:pt x="240456" y="459685"/>
                  </a:cubicBezTo>
                  <a:cubicBezTo>
                    <a:pt x="232365" y="451586"/>
                    <a:pt x="232370" y="438457"/>
                    <a:pt x="240462" y="430355"/>
                  </a:cubicBezTo>
                  <a:lnTo>
                    <a:pt x="263899" y="406918"/>
                  </a:lnTo>
                  <a:cubicBezTo>
                    <a:pt x="272000" y="398825"/>
                    <a:pt x="272000" y="385690"/>
                    <a:pt x="263899" y="377596"/>
                  </a:cubicBezTo>
                  <a:cubicBezTo>
                    <a:pt x="255797" y="369494"/>
                    <a:pt x="242667" y="369494"/>
                    <a:pt x="234570" y="377596"/>
                  </a:cubicBezTo>
                  <a:lnTo>
                    <a:pt x="198148" y="414014"/>
                  </a:lnTo>
                  <a:cubicBezTo>
                    <a:pt x="190047" y="422117"/>
                    <a:pt x="176912" y="422117"/>
                    <a:pt x="168810" y="414014"/>
                  </a:cubicBezTo>
                  <a:cubicBezTo>
                    <a:pt x="160709" y="405912"/>
                    <a:pt x="160709" y="392776"/>
                    <a:pt x="168810" y="384675"/>
                  </a:cubicBezTo>
                  <a:lnTo>
                    <a:pt x="264722" y="288758"/>
                  </a:lnTo>
                  <a:cubicBezTo>
                    <a:pt x="295681" y="293038"/>
                    <a:pt x="328228" y="283309"/>
                    <a:pt x="351987" y="259560"/>
                  </a:cubicBezTo>
                  <a:cubicBezTo>
                    <a:pt x="392245" y="219302"/>
                    <a:pt x="392245" y="153803"/>
                    <a:pt x="351987" y="113544"/>
                  </a:cubicBezTo>
                  <a:cubicBezTo>
                    <a:pt x="311728" y="73285"/>
                    <a:pt x="246221" y="73284"/>
                    <a:pt x="205972" y="113544"/>
                  </a:cubicBezTo>
                  <a:cubicBezTo>
                    <a:pt x="182223" y="137288"/>
                    <a:pt x="172496" y="169825"/>
                    <a:pt x="176765" y="200776"/>
                  </a:cubicBezTo>
                  <a:lnTo>
                    <a:pt x="80854" y="296696"/>
                  </a:lnTo>
                  <a:cubicBezTo>
                    <a:pt x="72752" y="304789"/>
                    <a:pt x="59622" y="304790"/>
                    <a:pt x="51530" y="296691"/>
                  </a:cubicBezTo>
                  <a:cubicBezTo>
                    <a:pt x="43428" y="288590"/>
                    <a:pt x="43428" y="275462"/>
                    <a:pt x="51530" y="267360"/>
                  </a:cubicBezTo>
                  <a:lnTo>
                    <a:pt x="136239" y="182651"/>
                  </a:lnTo>
                  <a:cubicBezTo>
                    <a:pt x="144341" y="174547"/>
                    <a:pt x="144341" y="161422"/>
                    <a:pt x="136239" y="153320"/>
                  </a:cubicBezTo>
                  <a:cubicBezTo>
                    <a:pt x="128138" y="145219"/>
                    <a:pt x="115012" y="145229"/>
                    <a:pt x="106911" y="153321"/>
                  </a:cubicBezTo>
                  <a:lnTo>
                    <a:pt x="80723" y="179509"/>
                  </a:lnTo>
                  <a:cubicBezTo>
                    <a:pt x="72636" y="187608"/>
                    <a:pt x="59500" y="187607"/>
                    <a:pt x="51404" y="179508"/>
                  </a:cubicBezTo>
                  <a:cubicBezTo>
                    <a:pt x="43302" y="171407"/>
                    <a:pt x="43302" y="158277"/>
                    <a:pt x="51404" y="150179"/>
                  </a:cubicBezTo>
                  <a:lnTo>
                    <a:pt x="147086" y="54492"/>
                  </a:lnTo>
                  <a:cubicBezTo>
                    <a:pt x="147115" y="54460"/>
                    <a:pt x="147150" y="54437"/>
                    <a:pt x="147169" y="54416"/>
                  </a:cubicBezTo>
                  <a:cubicBezTo>
                    <a:pt x="219959" y="-18189"/>
                    <a:pt x="338233" y="-18142"/>
                    <a:pt x="410955" y="54578"/>
                  </a:cubicBezTo>
                  <a:cubicBezTo>
                    <a:pt x="483721" y="127346"/>
                    <a:pt x="483721" y="245758"/>
                    <a:pt x="410955" y="318522"/>
                  </a:cubicBezTo>
                  <a:close/>
                  <a:moveTo>
                    <a:pt x="308364" y="332504"/>
                  </a:moveTo>
                  <a:cubicBezTo>
                    <a:pt x="300263" y="324410"/>
                    <a:pt x="287137" y="324400"/>
                    <a:pt x="279036" y="332504"/>
                  </a:cubicBezTo>
                  <a:cubicBezTo>
                    <a:pt x="270945" y="340603"/>
                    <a:pt x="270945" y="353732"/>
                    <a:pt x="279036" y="361831"/>
                  </a:cubicBezTo>
                  <a:cubicBezTo>
                    <a:pt x="287137" y="369931"/>
                    <a:pt x="300263" y="369935"/>
                    <a:pt x="308364" y="361834"/>
                  </a:cubicBezTo>
                  <a:cubicBezTo>
                    <a:pt x="316470" y="353730"/>
                    <a:pt x="316466" y="340604"/>
                    <a:pt x="308364" y="332504"/>
                  </a:cubicBezTo>
                  <a:close/>
                  <a:moveTo>
                    <a:pt x="124657" y="430094"/>
                  </a:moveTo>
                  <a:cubicBezTo>
                    <a:pt x="116555" y="438195"/>
                    <a:pt x="116555" y="451325"/>
                    <a:pt x="124662" y="459422"/>
                  </a:cubicBezTo>
                  <a:cubicBezTo>
                    <a:pt x="132763" y="467515"/>
                    <a:pt x="145889" y="467514"/>
                    <a:pt x="153990" y="459422"/>
                  </a:cubicBezTo>
                  <a:cubicBezTo>
                    <a:pt x="162087" y="451322"/>
                    <a:pt x="162087" y="438193"/>
                    <a:pt x="153990" y="430094"/>
                  </a:cubicBezTo>
                  <a:cubicBezTo>
                    <a:pt x="145889" y="421992"/>
                    <a:pt x="132763" y="421990"/>
                    <a:pt x="124657" y="430094"/>
                  </a:cubicBezTo>
                  <a:close/>
                  <a:moveTo>
                    <a:pt x="6748" y="312142"/>
                  </a:moveTo>
                  <a:cubicBezTo>
                    <a:pt x="-1354" y="320242"/>
                    <a:pt x="-1354" y="333371"/>
                    <a:pt x="6748" y="341468"/>
                  </a:cubicBezTo>
                  <a:cubicBezTo>
                    <a:pt x="14849" y="349562"/>
                    <a:pt x="27975" y="349566"/>
                    <a:pt x="36076" y="341472"/>
                  </a:cubicBezTo>
                  <a:cubicBezTo>
                    <a:pt x="44168" y="333372"/>
                    <a:pt x="44168" y="320241"/>
                    <a:pt x="36076" y="312142"/>
                  </a:cubicBezTo>
                  <a:cubicBezTo>
                    <a:pt x="27975" y="304041"/>
                    <a:pt x="14849" y="304042"/>
                    <a:pt x="6748" y="312142"/>
                  </a:cubicBezTo>
                  <a:close/>
                  <a:moveTo>
                    <a:pt x="248830" y="245961"/>
                  </a:moveTo>
                  <a:cubicBezTo>
                    <a:pt x="256922" y="237869"/>
                    <a:pt x="256922" y="224755"/>
                    <a:pt x="248830" y="216663"/>
                  </a:cubicBezTo>
                  <a:cubicBezTo>
                    <a:pt x="240739" y="208578"/>
                    <a:pt x="227623" y="208577"/>
                    <a:pt x="219531" y="216661"/>
                  </a:cubicBezTo>
                  <a:lnTo>
                    <a:pt x="6076" y="430126"/>
                  </a:lnTo>
                  <a:cubicBezTo>
                    <a:pt x="-2025" y="438217"/>
                    <a:pt x="-2025" y="451354"/>
                    <a:pt x="6076" y="459447"/>
                  </a:cubicBezTo>
                  <a:cubicBezTo>
                    <a:pt x="14178" y="467548"/>
                    <a:pt x="27303" y="467548"/>
                    <a:pt x="35404" y="459447"/>
                  </a:cubicBezTo>
                  <a:lnTo>
                    <a:pt x="248830" y="245961"/>
                  </a:lnTo>
                  <a:close/>
                  <a:moveTo>
                    <a:pt x="293651" y="201269"/>
                  </a:moveTo>
                  <a:cubicBezTo>
                    <a:pt x="301747" y="193165"/>
                    <a:pt x="301742" y="180040"/>
                    <a:pt x="293651" y="171938"/>
                  </a:cubicBezTo>
                  <a:cubicBezTo>
                    <a:pt x="285554" y="163844"/>
                    <a:pt x="272423" y="163844"/>
                    <a:pt x="264322" y="171937"/>
                  </a:cubicBezTo>
                  <a:cubicBezTo>
                    <a:pt x="256221" y="180037"/>
                    <a:pt x="256221" y="193168"/>
                    <a:pt x="264322" y="201267"/>
                  </a:cubicBezTo>
                  <a:cubicBezTo>
                    <a:pt x="272424" y="209371"/>
                    <a:pt x="285554" y="209369"/>
                    <a:pt x="293651" y="201270"/>
                  </a:cubicBez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1368C6-B1C3-9ADD-865C-AB5F67AC8C43}"/>
              </a:ext>
            </a:extLst>
          </p:cNvPr>
          <p:cNvCxnSpPr>
            <a:cxnSpLocks/>
          </p:cNvCxnSpPr>
          <p:nvPr userDrawn="1"/>
        </p:nvCxnSpPr>
        <p:spPr>
          <a:xfrm>
            <a:off x="3106538" y="12675022"/>
            <a:ext cx="0" cy="276772"/>
          </a:xfrm>
          <a:prstGeom prst="line">
            <a:avLst/>
          </a:prstGeom>
          <a:ln w="3175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AC3DF5B6-383E-41C3-D63B-397E14D95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9322" y="12640278"/>
            <a:ext cx="4176713" cy="410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2966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ACE9-2008-DE2D-F8CF-1EFD18E9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07" y="914400"/>
            <a:ext cx="8359744" cy="3200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03B30-23B0-6A82-2103-03DE8CAC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2813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0B7F1-60DB-80C7-266A-E4681CAA5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4307" y="4114800"/>
            <a:ext cx="8359744" cy="7623175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aphic 33">
            <a:extLst>
              <a:ext uri="{FF2B5EF4-FFF2-40B4-BE49-F238E27FC236}">
                <a16:creationId xmlns:a16="http://schemas.microsoft.com/office/drawing/2014/main" id="{9FE52591-7E77-758A-2BBF-1B53026BE760}"/>
              </a:ext>
            </a:extLst>
          </p:cNvPr>
          <p:cNvGrpSpPr/>
          <p:nvPr userDrawn="1"/>
        </p:nvGrpSpPr>
        <p:grpSpPr>
          <a:xfrm>
            <a:off x="1184306" y="12617125"/>
            <a:ext cx="1659976" cy="383379"/>
            <a:chOff x="914400" y="1523999"/>
            <a:chExt cx="2016803" cy="465760"/>
          </a:xfrm>
          <a:solidFill>
            <a:schemeClr val="tx2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ADE0269-A597-A07C-8260-B0B758430F78}"/>
                </a:ext>
              </a:extLst>
            </p:cNvPr>
            <p:cNvSpPr/>
            <p:nvPr/>
          </p:nvSpPr>
          <p:spPr>
            <a:xfrm>
              <a:off x="2775229" y="1715843"/>
              <a:ext cx="155974" cy="214245"/>
            </a:xfrm>
            <a:custGeom>
              <a:avLst/>
              <a:gdLst>
                <a:gd name="connsiteX0" fmla="*/ 58114 w 155974"/>
                <a:gd name="connsiteY0" fmla="*/ 148510 h 214245"/>
                <a:gd name="connsiteX1" fmla="*/ 0 w 155974"/>
                <a:gd name="connsiteY1" fmla="*/ 0 h 214245"/>
                <a:gd name="connsiteX2" fmla="*/ 42882 w 155974"/>
                <a:gd name="connsiteY2" fmla="*/ 0 h 214245"/>
                <a:gd name="connsiteX3" fmla="*/ 77990 w 155974"/>
                <a:gd name="connsiteY3" fmla="*/ 99502 h 214245"/>
                <a:gd name="connsiteX4" fmla="*/ 113249 w 155974"/>
                <a:gd name="connsiteY4" fmla="*/ 0 h 214245"/>
                <a:gd name="connsiteX5" fmla="*/ 155975 w 155974"/>
                <a:gd name="connsiteY5" fmla="*/ 0 h 214245"/>
                <a:gd name="connsiteX6" fmla="*/ 96368 w 155974"/>
                <a:gd name="connsiteY6" fmla="*/ 159121 h 214245"/>
                <a:gd name="connsiteX7" fmla="*/ 38244 w 155974"/>
                <a:gd name="connsiteY7" fmla="*/ 214245 h 214245"/>
                <a:gd name="connsiteX8" fmla="*/ 24948 w 155974"/>
                <a:gd name="connsiteY8" fmla="*/ 213056 h 214245"/>
                <a:gd name="connsiteX9" fmla="*/ 15242 w 155974"/>
                <a:gd name="connsiteY9" fmla="*/ 210666 h 214245"/>
                <a:gd name="connsiteX10" fmla="*/ 12252 w 155974"/>
                <a:gd name="connsiteY10" fmla="*/ 209614 h 214245"/>
                <a:gd name="connsiteX11" fmla="*/ 12252 w 155974"/>
                <a:gd name="connsiteY11" fmla="*/ 173015 h 214245"/>
                <a:gd name="connsiteX12" fmla="*/ 27484 w 155974"/>
                <a:gd name="connsiteY12" fmla="*/ 176005 h 214245"/>
                <a:gd name="connsiteX13" fmla="*/ 53481 w 155974"/>
                <a:gd name="connsiteY13" fmla="*/ 159121 h 214245"/>
                <a:gd name="connsiteX14" fmla="*/ 58114 w 155974"/>
                <a:gd name="connsiteY14" fmla="*/ 148511 h 2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5974" h="214245">
                  <a:moveTo>
                    <a:pt x="58114" y="148510"/>
                  </a:moveTo>
                  <a:lnTo>
                    <a:pt x="0" y="0"/>
                  </a:lnTo>
                  <a:lnTo>
                    <a:pt x="42882" y="0"/>
                  </a:lnTo>
                  <a:lnTo>
                    <a:pt x="77990" y="99502"/>
                  </a:lnTo>
                  <a:lnTo>
                    <a:pt x="113249" y="0"/>
                  </a:lnTo>
                  <a:lnTo>
                    <a:pt x="155975" y="0"/>
                  </a:lnTo>
                  <a:lnTo>
                    <a:pt x="96368" y="159121"/>
                  </a:lnTo>
                  <a:cubicBezTo>
                    <a:pt x="82714" y="195867"/>
                    <a:pt x="63348" y="214245"/>
                    <a:pt x="38244" y="214245"/>
                  </a:cubicBezTo>
                  <a:cubicBezTo>
                    <a:pt x="33766" y="214245"/>
                    <a:pt x="29339" y="213845"/>
                    <a:pt x="24948" y="213056"/>
                  </a:cubicBezTo>
                  <a:cubicBezTo>
                    <a:pt x="20566" y="212256"/>
                    <a:pt x="17324" y="211456"/>
                    <a:pt x="15242" y="210666"/>
                  </a:cubicBezTo>
                  <a:lnTo>
                    <a:pt x="12252" y="209614"/>
                  </a:lnTo>
                  <a:lnTo>
                    <a:pt x="12252" y="173015"/>
                  </a:lnTo>
                  <a:cubicBezTo>
                    <a:pt x="16336" y="175005"/>
                    <a:pt x="21408" y="176005"/>
                    <a:pt x="27484" y="176005"/>
                  </a:cubicBezTo>
                  <a:cubicBezTo>
                    <a:pt x="39938" y="176005"/>
                    <a:pt x="48600" y="170373"/>
                    <a:pt x="53481" y="159121"/>
                  </a:cubicBezTo>
                  <a:lnTo>
                    <a:pt x="58114" y="148511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CC077F-944A-4AB6-84AC-B940C4D480A1}"/>
                </a:ext>
              </a:extLst>
            </p:cNvPr>
            <p:cNvSpPr/>
            <p:nvPr/>
          </p:nvSpPr>
          <p:spPr>
            <a:xfrm>
              <a:off x="1521634" y="1647118"/>
              <a:ext cx="232623" cy="223360"/>
            </a:xfrm>
            <a:custGeom>
              <a:avLst/>
              <a:gdLst>
                <a:gd name="connsiteX0" fmla="*/ 33691 w 232623"/>
                <a:gd name="connsiteY0" fmla="*/ 32725 h 223360"/>
                <a:gd name="connsiteX1" fmla="*/ 116309 w 232623"/>
                <a:gd name="connsiteY1" fmla="*/ 0 h 223360"/>
                <a:gd name="connsiteX2" fmla="*/ 198928 w 232623"/>
                <a:gd name="connsiteY2" fmla="*/ 32725 h 223360"/>
                <a:gd name="connsiteX3" fmla="*/ 232623 w 232623"/>
                <a:gd name="connsiteY3" fmla="*/ 111606 h 223360"/>
                <a:gd name="connsiteX4" fmla="*/ 198928 w 232623"/>
                <a:gd name="connsiteY4" fmla="*/ 190572 h 223360"/>
                <a:gd name="connsiteX5" fmla="*/ 116309 w 232623"/>
                <a:gd name="connsiteY5" fmla="*/ 223360 h 223360"/>
                <a:gd name="connsiteX6" fmla="*/ 33691 w 232623"/>
                <a:gd name="connsiteY6" fmla="*/ 190572 h 223360"/>
                <a:gd name="connsiteX7" fmla="*/ 0 w 232623"/>
                <a:gd name="connsiteY7" fmla="*/ 111606 h 223360"/>
                <a:gd name="connsiteX8" fmla="*/ 33691 w 232623"/>
                <a:gd name="connsiteY8" fmla="*/ 32725 h 223360"/>
                <a:gd name="connsiteX9" fmla="*/ 67533 w 232623"/>
                <a:gd name="connsiteY9" fmla="*/ 161657 h 223360"/>
                <a:gd name="connsiteX10" fmla="*/ 116309 w 232623"/>
                <a:gd name="connsiteY10" fmla="*/ 181973 h 223360"/>
                <a:gd name="connsiteX11" fmla="*/ 165086 w 232623"/>
                <a:gd name="connsiteY11" fmla="*/ 161657 h 223360"/>
                <a:gd name="connsiteX12" fmla="*/ 185107 w 232623"/>
                <a:gd name="connsiteY12" fmla="*/ 111681 h 223360"/>
                <a:gd name="connsiteX13" fmla="*/ 165086 w 232623"/>
                <a:gd name="connsiteY13" fmla="*/ 61630 h 223360"/>
                <a:gd name="connsiteX14" fmla="*/ 116309 w 232623"/>
                <a:gd name="connsiteY14" fmla="*/ 41241 h 223360"/>
                <a:gd name="connsiteX15" fmla="*/ 67533 w 232623"/>
                <a:gd name="connsiteY15" fmla="*/ 61630 h 223360"/>
                <a:gd name="connsiteX16" fmla="*/ 47511 w 232623"/>
                <a:gd name="connsiteY16" fmla="*/ 111681 h 223360"/>
                <a:gd name="connsiteX17" fmla="*/ 67533 w 232623"/>
                <a:gd name="connsiteY17" fmla="*/ 161657 h 2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623" h="223360">
                  <a:moveTo>
                    <a:pt x="33691" y="32725"/>
                  </a:moveTo>
                  <a:cubicBezTo>
                    <a:pt x="56153" y="10915"/>
                    <a:pt x="83687" y="0"/>
                    <a:pt x="116309" y="0"/>
                  </a:cubicBezTo>
                  <a:cubicBezTo>
                    <a:pt x="148931" y="0"/>
                    <a:pt x="176475" y="10915"/>
                    <a:pt x="198928" y="32725"/>
                  </a:cubicBezTo>
                  <a:cubicBezTo>
                    <a:pt x="221390" y="54535"/>
                    <a:pt x="232623" y="80828"/>
                    <a:pt x="232623" y="111606"/>
                  </a:cubicBezTo>
                  <a:cubicBezTo>
                    <a:pt x="232623" y="142384"/>
                    <a:pt x="221390" y="168710"/>
                    <a:pt x="198928" y="190572"/>
                  </a:cubicBezTo>
                  <a:cubicBezTo>
                    <a:pt x="176475" y="212424"/>
                    <a:pt x="148931" y="223360"/>
                    <a:pt x="116309" y="223360"/>
                  </a:cubicBezTo>
                  <a:cubicBezTo>
                    <a:pt x="83687" y="223360"/>
                    <a:pt x="56153" y="212423"/>
                    <a:pt x="33691" y="190572"/>
                  </a:cubicBezTo>
                  <a:cubicBezTo>
                    <a:pt x="11229" y="168710"/>
                    <a:pt x="0" y="142384"/>
                    <a:pt x="0" y="111606"/>
                  </a:cubicBezTo>
                  <a:cubicBezTo>
                    <a:pt x="0" y="80828"/>
                    <a:pt x="11229" y="54535"/>
                    <a:pt x="33691" y="32725"/>
                  </a:cubicBezTo>
                  <a:moveTo>
                    <a:pt x="67533" y="161657"/>
                  </a:moveTo>
                  <a:cubicBezTo>
                    <a:pt x="80879" y="175204"/>
                    <a:pt x="97144" y="181973"/>
                    <a:pt x="116309" y="181973"/>
                  </a:cubicBezTo>
                  <a:cubicBezTo>
                    <a:pt x="135489" y="181973"/>
                    <a:pt x="151739" y="175204"/>
                    <a:pt x="165086" y="161657"/>
                  </a:cubicBezTo>
                  <a:cubicBezTo>
                    <a:pt x="178442" y="148111"/>
                    <a:pt x="185107" y="131448"/>
                    <a:pt x="185107" y="111681"/>
                  </a:cubicBezTo>
                  <a:cubicBezTo>
                    <a:pt x="185107" y="91913"/>
                    <a:pt x="178442" y="75229"/>
                    <a:pt x="165086" y="61630"/>
                  </a:cubicBezTo>
                  <a:cubicBezTo>
                    <a:pt x="151739" y="48040"/>
                    <a:pt x="135489" y="41241"/>
                    <a:pt x="116309" y="41241"/>
                  </a:cubicBezTo>
                  <a:cubicBezTo>
                    <a:pt x="97144" y="41241"/>
                    <a:pt x="80879" y="48040"/>
                    <a:pt x="67533" y="61630"/>
                  </a:cubicBezTo>
                  <a:cubicBezTo>
                    <a:pt x="54187" y="75229"/>
                    <a:pt x="47511" y="91913"/>
                    <a:pt x="47511" y="111681"/>
                  </a:cubicBezTo>
                  <a:cubicBezTo>
                    <a:pt x="47511" y="131448"/>
                    <a:pt x="54187" y="148111"/>
                    <a:pt x="67533" y="161657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6874374-4203-DEF0-33D3-C83A24016E9E}"/>
                </a:ext>
              </a:extLst>
            </p:cNvPr>
            <p:cNvSpPr/>
            <p:nvPr/>
          </p:nvSpPr>
          <p:spPr>
            <a:xfrm>
              <a:off x="1788936" y="1714350"/>
              <a:ext cx="90241" cy="151500"/>
            </a:xfrm>
            <a:custGeom>
              <a:avLst/>
              <a:gdLst>
                <a:gd name="connsiteX0" fmla="*/ 90242 w 90241"/>
                <a:gd name="connsiteY0" fmla="*/ 41388 h 151500"/>
                <a:gd name="connsiteX1" fmla="*/ 76492 w 90241"/>
                <a:gd name="connsiteY1" fmla="*/ 39746 h 151500"/>
                <a:gd name="connsiteX2" fmla="*/ 50723 w 90241"/>
                <a:gd name="connsiteY2" fmla="*/ 50051 h 151500"/>
                <a:gd name="connsiteX3" fmla="*/ 41229 w 90241"/>
                <a:gd name="connsiteY3" fmla="*/ 79640 h 151500"/>
                <a:gd name="connsiteX4" fmla="*/ 41229 w 90241"/>
                <a:gd name="connsiteY4" fmla="*/ 151500 h 151500"/>
                <a:gd name="connsiteX5" fmla="*/ 0 w 90241"/>
                <a:gd name="connsiteY5" fmla="*/ 151500 h 151500"/>
                <a:gd name="connsiteX6" fmla="*/ 0 w 90241"/>
                <a:gd name="connsiteY6" fmla="*/ 1495 h 151500"/>
                <a:gd name="connsiteX7" fmla="*/ 41229 w 90241"/>
                <a:gd name="connsiteY7" fmla="*/ 1495 h 151500"/>
                <a:gd name="connsiteX8" fmla="*/ 41229 w 90241"/>
                <a:gd name="connsiteY8" fmla="*/ 19873 h 151500"/>
                <a:gd name="connsiteX9" fmla="*/ 46316 w 90241"/>
                <a:gd name="connsiteY9" fmla="*/ 14421 h 151500"/>
                <a:gd name="connsiteX10" fmla="*/ 60736 w 90241"/>
                <a:gd name="connsiteY10" fmla="*/ 5537 h 151500"/>
                <a:gd name="connsiteX11" fmla="*/ 84111 w 90241"/>
                <a:gd name="connsiteY11" fmla="*/ 0 h 151500"/>
                <a:gd name="connsiteX12" fmla="*/ 90237 w 90241"/>
                <a:gd name="connsiteY12" fmla="*/ 0 h 151500"/>
                <a:gd name="connsiteX13" fmla="*/ 90237 w 90241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41" h="151500">
                  <a:moveTo>
                    <a:pt x="90242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42" y="39746"/>
                    <a:pt x="57050" y="43178"/>
                    <a:pt x="50723" y="50051"/>
                  </a:cubicBezTo>
                  <a:cubicBezTo>
                    <a:pt x="44400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9" y="18483"/>
                    <a:pt x="44123" y="16663"/>
                    <a:pt x="46316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CB7263F-CF8D-87B7-CBC6-5A8FDEA67B71}"/>
                </a:ext>
              </a:extLst>
            </p:cNvPr>
            <p:cNvSpPr/>
            <p:nvPr/>
          </p:nvSpPr>
          <p:spPr>
            <a:xfrm>
              <a:off x="1894990" y="1712862"/>
              <a:ext cx="142371" cy="155973"/>
            </a:xfrm>
            <a:custGeom>
              <a:avLst/>
              <a:gdLst>
                <a:gd name="connsiteX0" fmla="*/ 24050 w 142371"/>
                <a:gd name="connsiteY0" fmla="*/ 23378 h 155973"/>
                <a:gd name="connsiteX1" fmla="*/ 81121 w 142371"/>
                <a:gd name="connsiteY1" fmla="*/ 0 h 155973"/>
                <a:gd name="connsiteX2" fmla="*/ 103311 w 142371"/>
                <a:gd name="connsiteY2" fmla="*/ 3210 h 155973"/>
                <a:gd name="connsiteX3" fmla="*/ 120565 w 142371"/>
                <a:gd name="connsiteY3" fmla="*/ 10831 h 155973"/>
                <a:gd name="connsiteX4" fmla="*/ 132519 w 142371"/>
                <a:gd name="connsiteY4" fmla="*/ 19715 h 155973"/>
                <a:gd name="connsiteX5" fmla="*/ 140133 w 142371"/>
                <a:gd name="connsiteY5" fmla="*/ 27483 h 155973"/>
                <a:gd name="connsiteX6" fmla="*/ 142371 w 142371"/>
                <a:gd name="connsiteY6" fmla="*/ 30631 h 155973"/>
                <a:gd name="connsiteX7" fmla="*/ 116385 w 142371"/>
                <a:gd name="connsiteY7" fmla="*/ 56619 h 155973"/>
                <a:gd name="connsiteX8" fmla="*/ 112427 w 142371"/>
                <a:gd name="connsiteY8" fmla="*/ 51093 h 155973"/>
                <a:gd name="connsiteX9" fmla="*/ 100467 w 142371"/>
                <a:gd name="connsiteY9" fmla="*/ 42199 h 155973"/>
                <a:gd name="connsiteX10" fmla="*/ 81121 w 142371"/>
                <a:gd name="connsiteY10" fmla="*/ 36746 h 155973"/>
                <a:gd name="connsiteX11" fmla="*/ 53113 w 142371"/>
                <a:gd name="connsiteY11" fmla="*/ 48851 h 155973"/>
                <a:gd name="connsiteX12" fmla="*/ 41375 w 142371"/>
                <a:gd name="connsiteY12" fmla="*/ 78060 h 155973"/>
                <a:gd name="connsiteX13" fmla="*/ 53188 w 142371"/>
                <a:gd name="connsiteY13" fmla="*/ 107270 h 155973"/>
                <a:gd name="connsiteX14" fmla="*/ 81121 w 142371"/>
                <a:gd name="connsiteY14" fmla="*/ 119375 h 155973"/>
                <a:gd name="connsiteX15" fmla="*/ 100467 w 142371"/>
                <a:gd name="connsiteY15" fmla="*/ 114438 h 155973"/>
                <a:gd name="connsiteX16" fmla="*/ 113839 w 142371"/>
                <a:gd name="connsiteY16" fmla="*/ 104575 h 155973"/>
                <a:gd name="connsiteX17" fmla="*/ 117877 w 142371"/>
                <a:gd name="connsiteY17" fmla="*/ 99502 h 155973"/>
                <a:gd name="connsiteX18" fmla="*/ 142371 w 142371"/>
                <a:gd name="connsiteY18" fmla="*/ 125491 h 155973"/>
                <a:gd name="connsiteX19" fmla="*/ 139911 w 142371"/>
                <a:gd name="connsiteY19" fmla="*/ 128859 h 155973"/>
                <a:gd name="connsiteX20" fmla="*/ 132665 w 142371"/>
                <a:gd name="connsiteY20" fmla="*/ 136174 h 155973"/>
                <a:gd name="connsiteX21" fmla="*/ 120413 w 142371"/>
                <a:gd name="connsiteY21" fmla="*/ 145290 h 155973"/>
                <a:gd name="connsiteX22" fmla="*/ 103311 w 142371"/>
                <a:gd name="connsiteY22" fmla="*/ 152616 h 155973"/>
                <a:gd name="connsiteX23" fmla="*/ 81121 w 142371"/>
                <a:gd name="connsiteY23" fmla="*/ 155974 h 155973"/>
                <a:gd name="connsiteX24" fmla="*/ 24050 w 142371"/>
                <a:gd name="connsiteY24" fmla="*/ 132595 h 155973"/>
                <a:gd name="connsiteX25" fmla="*/ 0 w 142371"/>
                <a:gd name="connsiteY25" fmla="*/ 77987 h 155973"/>
                <a:gd name="connsiteX26" fmla="*/ 24050 w 142371"/>
                <a:gd name="connsiteY26" fmla="*/ 23378 h 15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371" h="155973">
                  <a:moveTo>
                    <a:pt x="24050" y="23378"/>
                  </a:moveTo>
                  <a:cubicBezTo>
                    <a:pt x="40079" y="7789"/>
                    <a:pt x="59113" y="0"/>
                    <a:pt x="81121" y="0"/>
                  </a:cubicBezTo>
                  <a:cubicBezTo>
                    <a:pt x="88891" y="0"/>
                    <a:pt x="96287" y="1073"/>
                    <a:pt x="103311" y="3210"/>
                  </a:cubicBezTo>
                  <a:cubicBezTo>
                    <a:pt x="110329" y="5347"/>
                    <a:pt x="116077" y="7894"/>
                    <a:pt x="120565" y="10831"/>
                  </a:cubicBezTo>
                  <a:cubicBezTo>
                    <a:pt x="125047" y="13768"/>
                    <a:pt x="129035" y="16726"/>
                    <a:pt x="132519" y="19715"/>
                  </a:cubicBezTo>
                  <a:cubicBezTo>
                    <a:pt x="136003" y="22705"/>
                    <a:pt x="138539" y="25294"/>
                    <a:pt x="140133" y="27483"/>
                  </a:cubicBezTo>
                  <a:lnTo>
                    <a:pt x="142371" y="30631"/>
                  </a:lnTo>
                  <a:lnTo>
                    <a:pt x="116385" y="56619"/>
                  </a:lnTo>
                  <a:cubicBezTo>
                    <a:pt x="115583" y="55230"/>
                    <a:pt x="114267" y="53388"/>
                    <a:pt x="112427" y="51093"/>
                  </a:cubicBezTo>
                  <a:cubicBezTo>
                    <a:pt x="110586" y="48799"/>
                    <a:pt x="106593" y="45841"/>
                    <a:pt x="100467" y="42199"/>
                  </a:cubicBezTo>
                  <a:cubicBezTo>
                    <a:pt x="94341" y="38567"/>
                    <a:pt x="87892" y="36746"/>
                    <a:pt x="81121" y="36746"/>
                  </a:cubicBezTo>
                  <a:cubicBezTo>
                    <a:pt x="70260" y="36746"/>
                    <a:pt x="60923" y="40788"/>
                    <a:pt x="53113" y="48851"/>
                  </a:cubicBezTo>
                  <a:cubicBezTo>
                    <a:pt x="45292" y="56924"/>
                    <a:pt x="41375" y="66661"/>
                    <a:pt x="41375" y="78060"/>
                  </a:cubicBezTo>
                  <a:cubicBezTo>
                    <a:pt x="41375" y="89460"/>
                    <a:pt x="45313" y="99197"/>
                    <a:pt x="53188" y="107270"/>
                  </a:cubicBezTo>
                  <a:cubicBezTo>
                    <a:pt x="61049" y="115332"/>
                    <a:pt x="70366" y="119375"/>
                    <a:pt x="81121" y="119375"/>
                  </a:cubicBezTo>
                  <a:cubicBezTo>
                    <a:pt x="87892" y="119375"/>
                    <a:pt x="94341" y="117722"/>
                    <a:pt x="100467" y="114438"/>
                  </a:cubicBezTo>
                  <a:cubicBezTo>
                    <a:pt x="106593" y="111154"/>
                    <a:pt x="111055" y="107870"/>
                    <a:pt x="113839" y="104575"/>
                  </a:cubicBezTo>
                  <a:lnTo>
                    <a:pt x="117877" y="99502"/>
                  </a:lnTo>
                  <a:lnTo>
                    <a:pt x="142371" y="125491"/>
                  </a:lnTo>
                  <a:cubicBezTo>
                    <a:pt x="141781" y="126291"/>
                    <a:pt x="140949" y="127417"/>
                    <a:pt x="139911" y="128859"/>
                  </a:cubicBezTo>
                  <a:cubicBezTo>
                    <a:pt x="138867" y="130301"/>
                    <a:pt x="136447" y="132743"/>
                    <a:pt x="132665" y="136174"/>
                  </a:cubicBezTo>
                  <a:cubicBezTo>
                    <a:pt x="128879" y="139616"/>
                    <a:pt x="124795" y="142648"/>
                    <a:pt x="120413" y="145290"/>
                  </a:cubicBezTo>
                  <a:cubicBezTo>
                    <a:pt x="116037" y="147932"/>
                    <a:pt x="110329" y="150373"/>
                    <a:pt x="103311" y="152616"/>
                  </a:cubicBezTo>
                  <a:cubicBezTo>
                    <a:pt x="96287" y="154847"/>
                    <a:pt x="88891" y="155974"/>
                    <a:pt x="81121" y="155974"/>
                  </a:cubicBezTo>
                  <a:cubicBezTo>
                    <a:pt x="59113" y="155974"/>
                    <a:pt x="40084" y="148184"/>
                    <a:pt x="24050" y="132595"/>
                  </a:cubicBezTo>
                  <a:cubicBezTo>
                    <a:pt x="8017" y="117006"/>
                    <a:pt x="0" y="98807"/>
                    <a:pt x="0" y="77987"/>
                  </a:cubicBezTo>
                  <a:cubicBezTo>
                    <a:pt x="0" y="57166"/>
                    <a:pt x="8017" y="38967"/>
                    <a:pt x="24050" y="23378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0AFB9B8-1CE4-3641-7EA4-796FC981B855}"/>
                </a:ext>
              </a:extLst>
            </p:cNvPr>
            <p:cNvSpPr/>
            <p:nvPr/>
          </p:nvSpPr>
          <p:spPr>
            <a:xfrm>
              <a:off x="2063973" y="1651606"/>
              <a:ext cx="142240" cy="214244"/>
            </a:xfrm>
            <a:custGeom>
              <a:avLst/>
              <a:gdLst>
                <a:gd name="connsiteX0" fmla="*/ 41390 w 142240"/>
                <a:gd name="connsiteY0" fmla="*/ 82618 h 214244"/>
                <a:gd name="connsiteX1" fmla="*/ 46402 w 142240"/>
                <a:gd name="connsiteY1" fmla="*/ 76713 h 214244"/>
                <a:gd name="connsiteX2" fmla="*/ 60736 w 142240"/>
                <a:gd name="connsiteY2" fmla="*/ 67229 h 214244"/>
                <a:gd name="connsiteX3" fmla="*/ 84116 w 142240"/>
                <a:gd name="connsiteY3" fmla="*/ 61250 h 214244"/>
                <a:gd name="connsiteX4" fmla="*/ 126030 w 142240"/>
                <a:gd name="connsiteY4" fmla="*/ 79028 h 214244"/>
                <a:gd name="connsiteX5" fmla="*/ 142240 w 142240"/>
                <a:gd name="connsiteY5" fmla="*/ 126995 h 214244"/>
                <a:gd name="connsiteX6" fmla="*/ 142240 w 142240"/>
                <a:gd name="connsiteY6" fmla="*/ 214244 h 214244"/>
                <a:gd name="connsiteX7" fmla="*/ 100997 w 142240"/>
                <a:gd name="connsiteY7" fmla="*/ 214244 h 214244"/>
                <a:gd name="connsiteX8" fmla="*/ 100997 w 142240"/>
                <a:gd name="connsiteY8" fmla="*/ 131626 h 214244"/>
                <a:gd name="connsiteX9" fmla="*/ 92864 w 142240"/>
                <a:gd name="connsiteY9" fmla="*/ 109437 h 214244"/>
                <a:gd name="connsiteX10" fmla="*/ 71874 w 142240"/>
                <a:gd name="connsiteY10" fmla="*/ 100996 h 214244"/>
                <a:gd name="connsiteX11" fmla="*/ 49598 w 142240"/>
                <a:gd name="connsiteY11" fmla="*/ 110185 h 214244"/>
                <a:gd name="connsiteX12" fmla="*/ 41390 w 142240"/>
                <a:gd name="connsiteY12" fmla="*/ 136257 h 214244"/>
                <a:gd name="connsiteX13" fmla="*/ 41390 w 142240"/>
                <a:gd name="connsiteY13" fmla="*/ 214244 h 214244"/>
                <a:gd name="connsiteX14" fmla="*/ 0 w 142240"/>
                <a:gd name="connsiteY14" fmla="*/ 214244 h 214244"/>
                <a:gd name="connsiteX15" fmla="*/ 0 w 142240"/>
                <a:gd name="connsiteY15" fmla="*/ 0 h 214244"/>
                <a:gd name="connsiteX16" fmla="*/ 41390 w 142240"/>
                <a:gd name="connsiteY16" fmla="*/ 0 h 214244"/>
                <a:gd name="connsiteX17" fmla="*/ 41390 w 142240"/>
                <a:gd name="connsiteY17" fmla="*/ 82618 h 2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240" h="214244">
                  <a:moveTo>
                    <a:pt x="41390" y="82618"/>
                  </a:moveTo>
                  <a:cubicBezTo>
                    <a:pt x="42590" y="81029"/>
                    <a:pt x="44254" y="79060"/>
                    <a:pt x="46402" y="76713"/>
                  </a:cubicBezTo>
                  <a:cubicBezTo>
                    <a:pt x="48534" y="74376"/>
                    <a:pt x="53314" y="71208"/>
                    <a:pt x="60736" y="67229"/>
                  </a:cubicBezTo>
                  <a:cubicBezTo>
                    <a:pt x="68158" y="63250"/>
                    <a:pt x="75948" y="61250"/>
                    <a:pt x="84116" y="61250"/>
                  </a:cubicBezTo>
                  <a:cubicBezTo>
                    <a:pt x="101249" y="61250"/>
                    <a:pt x="115220" y="67176"/>
                    <a:pt x="126030" y="79028"/>
                  </a:cubicBezTo>
                  <a:cubicBezTo>
                    <a:pt x="136830" y="90880"/>
                    <a:pt x="142240" y="106869"/>
                    <a:pt x="142240" y="126995"/>
                  </a:cubicBezTo>
                  <a:lnTo>
                    <a:pt x="142240" y="214244"/>
                  </a:lnTo>
                  <a:lnTo>
                    <a:pt x="100997" y="214244"/>
                  </a:lnTo>
                  <a:lnTo>
                    <a:pt x="100997" y="131626"/>
                  </a:lnTo>
                  <a:cubicBezTo>
                    <a:pt x="100997" y="122458"/>
                    <a:pt x="98284" y="115058"/>
                    <a:pt x="92864" y="109437"/>
                  </a:cubicBezTo>
                  <a:cubicBezTo>
                    <a:pt x="87429" y="103806"/>
                    <a:pt x="80430" y="100996"/>
                    <a:pt x="71874" y="100996"/>
                  </a:cubicBezTo>
                  <a:cubicBezTo>
                    <a:pt x="62506" y="100996"/>
                    <a:pt x="55084" y="104059"/>
                    <a:pt x="49598" y="110185"/>
                  </a:cubicBezTo>
                  <a:cubicBezTo>
                    <a:pt x="44128" y="116311"/>
                    <a:pt x="41390" y="124994"/>
                    <a:pt x="41390" y="136257"/>
                  </a:cubicBezTo>
                  <a:lnTo>
                    <a:pt x="41390" y="214244"/>
                  </a:lnTo>
                  <a:lnTo>
                    <a:pt x="0" y="214244"/>
                  </a:lnTo>
                  <a:lnTo>
                    <a:pt x="0" y="0"/>
                  </a:lnTo>
                  <a:lnTo>
                    <a:pt x="41390" y="0"/>
                  </a:lnTo>
                  <a:lnTo>
                    <a:pt x="41390" y="8261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95D0453-A67F-D5A7-EBAD-E3293BF5990C}"/>
                </a:ext>
              </a:extLst>
            </p:cNvPr>
            <p:cNvSpPr/>
            <p:nvPr/>
          </p:nvSpPr>
          <p:spPr>
            <a:xfrm>
              <a:off x="2233425" y="1712854"/>
              <a:ext cx="152984" cy="155984"/>
            </a:xfrm>
            <a:custGeom>
              <a:avLst/>
              <a:gdLst>
                <a:gd name="connsiteX0" fmla="*/ 42872 w 152984"/>
                <a:gd name="connsiteY0" fmla="*/ 91735 h 155984"/>
                <a:gd name="connsiteX1" fmla="*/ 55870 w 152984"/>
                <a:gd name="connsiteY1" fmla="*/ 112429 h 155984"/>
                <a:gd name="connsiteX2" fmla="*/ 82618 w 152984"/>
                <a:gd name="connsiteY2" fmla="*/ 120871 h 155984"/>
                <a:gd name="connsiteX3" fmla="*/ 104208 w 152984"/>
                <a:gd name="connsiteY3" fmla="*/ 116313 h 155984"/>
                <a:gd name="connsiteX4" fmla="*/ 118175 w 152984"/>
                <a:gd name="connsiteY4" fmla="*/ 107124 h 155984"/>
                <a:gd name="connsiteX5" fmla="*/ 122511 w 152984"/>
                <a:gd name="connsiteY5" fmla="*/ 102492 h 155984"/>
                <a:gd name="connsiteX6" fmla="*/ 143869 w 152984"/>
                <a:gd name="connsiteY6" fmla="*/ 129986 h 155984"/>
                <a:gd name="connsiteX7" fmla="*/ 141111 w 152984"/>
                <a:gd name="connsiteY7" fmla="*/ 132744 h 155984"/>
                <a:gd name="connsiteX8" fmla="*/ 133114 w 152984"/>
                <a:gd name="connsiteY8" fmla="*/ 139101 h 155984"/>
                <a:gd name="connsiteX9" fmla="*/ 120121 w 152984"/>
                <a:gd name="connsiteY9" fmla="*/ 147090 h 155984"/>
                <a:gd name="connsiteX10" fmla="*/ 102262 w 152984"/>
                <a:gd name="connsiteY10" fmla="*/ 153290 h 155984"/>
                <a:gd name="connsiteX11" fmla="*/ 79628 w 152984"/>
                <a:gd name="connsiteY11" fmla="*/ 155984 h 155984"/>
                <a:gd name="connsiteX12" fmla="*/ 23304 w 152984"/>
                <a:gd name="connsiteY12" fmla="*/ 133048 h 155984"/>
                <a:gd name="connsiteX13" fmla="*/ 0 w 152984"/>
                <a:gd name="connsiteY13" fmla="*/ 77997 h 155984"/>
                <a:gd name="connsiteX14" fmla="*/ 23012 w 152984"/>
                <a:gd name="connsiteY14" fmla="*/ 22936 h 155984"/>
                <a:gd name="connsiteX15" fmla="*/ 78136 w 152984"/>
                <a:gd name="connsiteY15" fmla="*/ 0 h 155984"/>
                <a:gd name="connsiteX16" fmla="*/ 131617 w 152984"/>
                <a:gd name="connsiteY16" fmla="*/ 21441 h 155984"/>
                <a:gd name="connsiteX17" fmla="*/ 152985 w 152984"/>
                <a:gd name="connsiteY17" fmla="*/ 75007 h 155984"/>
                <a:gd name="connsiteX18" fmla="*/ 151492 w 152984"/>
                <a:gd name="connsiteY18" fmla="*/ 91733 h 155984"/>
                <a:gd name="connsiteX19" fmla="*/ 42872 w 152984"/>
                <a:gd name="connsiteY19" fmla="*/ 91733 h 155984"/>
                <a:gd name="connsiteX20" fmla="*/ 55800 w 152984"/>
                <a:gd name="connsiteY20" fmla="*/ 42884 h 155984"/>
                <a:gd name="connsiteX21" fmla="*/ 42872 w 152984"/>
                <a:gd name="connsiteY21" fmla="*/ 62757 h 155984"/>
                <a:gd name="connsiteX22" fmla="*/ 111756 w 152984"/>
                <a:gd name="connsiteY22" fmla="*/ 62757 h 155984"/>
                <a:gd name="connsiteX23" fmla="*/ 100321 w 152984"/>
                <a:gd name="connsiteY23" fmla="*/ 43031 h 155984"/>
                <a:gd name="connsiteX24" fmla="*/ 78136 w 152984"/>
                <a:gd name="connsiteY24" fmla="*/ 35263 h 155984"/>
                <a:gd name="connsiteX25" fmla="*/ 55800 w 152984"/>
                <a:gd name="connsiteY25" fmla="*/ 42884 h 15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984" h="155984">
                  <a:moveTo>
                    <a:pt x="42872" y="91735"/>
                  </a:moveTo>
                  <a:cubicBezTo>
                    <a:pt x="44471" y="99903"/>
                    <a:pt x="48797" y="106797"/>
                    <a:pt x="55870" y="112429"/>
                  </a:cubicBezTo>
                  <a:cubicBezTo>
                    <a:pt x="62944" y="118060"/>
                    <a:pt x="71859" y="120871"/>
                    <a:pt x="82618" y="120871"/>
                  </a:cubicBezTo>
                  <a:cubicBezTo>
                    <a:pt x="90388" y="120871"/>
                    <a:pt x="97578" y="119355"/>
                    <a:pt x="104208" y="116313"/>
                  </a:cubicBezTo>
                  <a:cubicBezTo>
                    <a:pt x="110829" y="113281"/>
                    <a:pt x="115482" y="110218"/>
                    <a:pt x="118175" y="107124"/>
                  </a:cubicBezTo>
                  <a:lnTo>
                    <a:pt x="122511" y="102492"/>
                  </a:lnTo>
                  <a:lnTo>
                    <a:pt x="143869" y="129986"/>
                  </a:lnTo>
                  <a:lnTo>
                    <a:pt x="141111" y="132744"/>
                  </a:lnTo>
                  <a:cubicBezTo>
                    <a:pt x="139860" y="133996"/>
                    <a:pt x="137198" y="136112"/>
                    <a:pt x="133114" y="139101"/>
                  </a:cubicBezTo>
                  <a:cubicBezTo>
                    <a:pt x="129040" y="142090"/>
                    <a:pt x="124704" y="144754"/>
                    <a:pt x="120121" y="147090"/>
                  </a:cubicBezTo>
                  <a:cubicBezTo>
                    <a:pt x="115533" y="149427"/>
                    <a:pt x="109588" y="151500"/>
                    <a:pt x="102262" y="153290"/>
                  </a:cubicBezTo>
                  <a:cubicBezTo>
                    <a:pt x="94946" y="155079"/>
                    <a:pt x="87398" y="155984"/>
                    <a:pt x="79628" y="155984"/>
                  </a:cubicBezTo>
                  <a:cubicBezTo>
                    <a:pt x="57620" y="155984"/>
                    <a:pt x="38844" y="148332"/>
                    <a:pt x="23304" y="133048"/>
                  </a:cubicBezTo>
                  <a:cubicBezTo>
                    <a:pt x="7770" y="117754"/>
                    <a:pt x="0" y="99407"/>
                    <a:pt x="0" y="77997"/>
                  </a:cubicBezTo>
                  <a:cubicBezTo>
                    <a:pt x="0" y="56587"/>
                    <a:pt x="7664" y="38231"/>
                    <a:pt x="23012" y="22936"/>
                  </a:cubicBezTo>
                  <a:cubicBezTo>
                    <a:pt x="38345" y="7652"/>
                    <a:pt x="56728" y="0"/>
                    <a:pt x="78136" y="0"/>
                  </a:cubicBezTo>
                  <a:cubicBezTo>
                    <a:pt x="99544" y="0"/>
                    <a:pt x="117378" y="7147"/>
                    <a:pt x="131617" y="21441"/>
                  </a:cubicBezTo>
                  <a:cubicBezTo>
                    <a:pt x="145860" y="35735"/>
                    <a:pt x="152985" y="53587"/>
                    <a:pt x="152985" y="75007"/>
                  </a:cubicBezTo>
                  <a:lnTo>
                    <a:pt x="151492" y="91733"/>
                  </a:lnTo>
                  <a:lnTo>
                    <a:pt x="42872" y="91733"/>
                  </a:lnTo>
                  <a:close/>
                  <a:moveTo>
                    <a:pt x="55800" y="42884"/>
                  </a:moveTo>
                  <a:cubicBezTo>
                    <a:pt x="49674" y="47968"/>
                    <a:pt x="45368" y="54589"/>
                    <a:pt x="42872" y="62757"/>
                  </a:cubicBezTo>
                  <a:lnTo>
                    <a:pt x="111756" y="62757"/>
                  </a:lnTo>
                  <a:cubicBezTo>
                    <a:pt x="110153" y="54789"/>
                    <a:pt x="106346" y="48210"/>
                    <a:pt x="100321" y="43031"/>
                  </a:cubicBezTo>
                  <a:cubicBezTo>
                    <a:pt x="94291" y="37852"/>
                    <a:pt x="86904" y="35263"/>
                    <a:pt x="78136" y="35263"/>
                  </a:cubicBezTo>
                  <a:cubicBezTo>
                    <a:pt x="69368" y="35263"/>
                    <a:pt x="61926" y="37799"/>
                    <a:pt x="55800" y="42884"/>
                  </a:cubicBezTo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108CBF5-CB4D-E5D3-83B6-62FD50258A16}"/>
                </a:ext>
              </a:extLst>
            </p:cNvPr>
            <p:cNvSpPr/>
            <p:nvPr/>
          </p:nvSpPr>
          <p:spPr>
            <a:xfrm>
              <a:off x="2402060" y="1712866"/>
              <a:ext cx="120872" cy="155972"/>
            </a:xfrm>
            <a:custGeom>
              <a:avLst/>
              <a:gdLst>
                <a:gd name="connsiteX0" fmla="*/ 94875 w 120872"/>
                <a:gd name="connsiteY0" fmla="*/ 47355 h 155972"/>
                <a:gd name="connsiteX1" fmla="*/ 91956 w 120872"/>
                <a:gd name="connsiteY1" fmla="*/ 44071 h 155972"/>
                <a:gd name="connsiteX2" fmla="*/ 83516 w 120872"/>
                <a:gd name="connsiteY2" fmla="*/ 38618 h 155972"/>
                <a:gd name="connsiteX3" fmla="*/ 70366 w 120872"/>
                <a:gd name="connsiteY3" fmla="*/ 35250 h 155972"/>
                <a:gd name="connsiteX4" fmla="*/ 56929 w 120872"/>
                <a:gd name="connsiteY4" fmla="*/ 38913 h 155972"/>
                <a:gd name="connsiteX5" fmla="*/ 51998 w 120872"/>
                <a:gd name="connsiteY5" fmla="*/ 47355 h 155972"/>
                <a:gd name="connsiteX6" fmla="*/ 59022 w 120872"/>
                <a:gd name="connsiteY6" fmla="*/ 57071 h 155972"/>
                <a:gd name="connsiteX7" fmla="*/ 76124 w 120872"/>
                <a:gd name="connsiteY7" fmla="*/ 64007 h 155972"/>
                <a:gd name="connsiteX8" fmla="*/ 96514 w 120872"/>
                <a:gd name="connsiteY8" fmla="*/ 71333 h 155972"/>
                <a:gd name="connsiteX9" fmla="*/ 113849 w 120872"/>
                <a:gd name="connsiteY9" fmla="*/ 85080 h 155972"/>
                <a:gd name="connsiteX10" fmla="*/ 120872 w 120872"/>
                <a:gd name="connsiteY10" fmla="*/ 108606 h 155972"/>
                <a:gd name="connsiteX11" fmla="*/ 104954 w 120872"/>
                <a:gd name="connsiteY11" fmla="*/ 142373 h 155972"/>
                <a:gd name="connsiteX12" fmla="*/ 61265 w 120872"/>
                <a:gd name="connsiteY12" fmla="*/ 155973 h 155972"/>
                <a:gd name="connsiteX13" fmla="*/ 38546 w 120872"/>
                <a:gd name="connsiteY13" fmla="*/ 153130 h 155972"/>
                <a:gd name="connsiteX14" fmla="*/ 21065 w 120872"/>
                <a:gd name="connsiteY14" fmla="*/ 146257 h 155972"/>
                <a:gd name="connsiteX15" fmla="*/ 9338 w 120872"/>
                <a:gd name="connsiteY15" fmla="*/ 138268 h 155972"/>
                <a:gd name="connsiteX16" fmla="*/ 2097 w 120872"/>
                <a:gd name="connsiteY16" fmla="*/ 131616 h 155972"/>
                <a:gd name="connsiteX17" fmla="*/ 0 w 120872"/>
                <a:gd name="connsiteY17" fmla="*/ 128479 h 155972"/>
                <a:gd name="connsiteX18" fmla="*/ 23012 w 120872"/>
                <a:gd name="connsiteY18" fmla="*/ 105627 h 155972"/>
                <a:gd name="connsiteX19" fmla="*/ 26823 w 120872"/>
                <a:gd name="connsiteY19" fmla="*/ 110175 h 155972"/>
                <a:gd name="connsiteX20" fmla="*/ 37800 w 120872"/>
                <a:gd name="connsiteY20" fmla="*/ 117648 h 155972"/>
                <a:gd name="connsiteX21" fmla="*/ 55124 w 120872"/>
                <a:gd name="connsiteY21" fmla="*/ 122353 h 155972"/>
                <a:gd name="connsiteX22" fmla="*/ 69998 w 120872"/>
                <a:gd name="connsiteY22" fmla="*/ 118543 h 155972"/>
                <a:gd name="connsiteX23" fmla="*/ 75000 w 120872"/>
                <a:gd name="connsiteY23" fmla="*/ 108606 h 155972"/>
                <a:gd name="connsiteX24" fmla="*/ 67976 w 120872"/>
                <a:gd name="connsiteY24" fmla="*/ 98375 h 155972"/>
                <a:gd name="connsiteX25" fmla="*/ 50652 w 120872"/>
                <a:gd name="connsiteY25" fmla="*/ 91207 h 155972"/>
                <a:gd name="connsiteX26" fmla="*/ 30252 w 120872"/>
                <a:gd name="connsiteY26" fmla="*/ 83807 h 155972"/>
                <a:gd name="connsiteX27" fmla="*/ 13150 w 120872"/>
                <a:gd name="connsiteY27" fmla="*/ 70366 h 155972"/>
                <a:gd name="connsiteX28" fmla="*/ 6126 w 120872"/>
                <a:gd name="connsiteY28" fmla="*/ 47356 h 155972"/>
                <a:gd name="connsiteX29" fmla="*/ 22936 w 120872"/>
                <a:gd name="connsiteY29" fmla="*/ 14641 h 155972"/>
                <a:gd name="connsiteX30" fmla="*/ 64250 w 120872"/>
                <a:gd name="connsiteY30" fmla="*/ 0 h 155972"/>
                <a:gd name="connsiteX31" fmla="*/ 92849 w 120872"/>
                <a:gd name="connsiteY31" fmla="*/ 5821 h 155972"/>
                <a:gd name="connsiteX32" fmla="*/ 111010 w 120872"/>
                <a:gd name="connsiteY32" fmla="*/ 17179 h 155972"/>
                <a:gd name="connsiteX33" fmla="*/ 116238 w 120872"/>
                <a:gd name="connsiteY33" fmla="*/ 23000 h 155972"/>
                <a:gd name="connsiteX34" fmla="*/ 94870 w 120872"/>
                <a:gd name="connsiteY34" fmla="*/ 47357 h 1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872" h="155972">
                  <a:moveTo>
                    <a:pt x="94875" y="47355"/>
                  </a:moveTo>
                  <a:cubicBezTo>
                    <a:pt x="94270" y="46554"/>
                    <a:pt x="93302" y="45460"/>
                    <a:pt x="91956" y="44071"/>
                  </a:cubicBezTo>
                  <a:cubicBezTo>
                    <a:pt x="90620" y="42671"/>
                    <a:pt x="87802" y="40860"/>
                    <a:pt x="83516" y="38618"/>
                  </a:cubicBezTo>
                  <a:cubicBezTo>
                    <a:pt x="79230" y="36376"/>
                    <a:pt x="74854" y="35250"/>
                    <a:pt x="70366" y="35250"/>
                  </a:cubicBezTo>
                  <a:cubicBezTo>
                    <a:pt x="64694" y="35250"/>
                    <a:pt x="60212" y="36471"/>
                    <a:pt x="56929" y="38913"/>
                  </a:cubicBezTo>
                  <a:cubicBezTo>
                    <a:pt x="53642" y="41355"/>
                    <a:pt x="51998" y="44166"/>
                    <a:pt x="51998" y="47355"/>
                  </a:cubicBezTo>
                  <a:cubicBezTo>
                    <a:pt x="51998" y="51239"/>
                    <a:pt x="54338" y="54471"/>
                    <a:pt x="59022" y="57071"/>
                  </a:cubicBezTo>
                  <a:cubicBezTo>
                    <a:pt x="63696" y="59660"/>
                    <a:pt x="69398" y="61975"/>
                    <a:pt x="76124" y="64007"/>
                  </a:cubicBezTo>
                  <a:cubicBezTo>
                    <a:pt x="82850" y="66060"/>
                    <a:pt x="89642" y="68491"/>
                    <a:pt x="96514" y="71333"/>
                  </a:cubicBezTo>
                  <a:cubicBezTo>
                    <a:pt x="103386" y="74176"/>
                    <a:pt x="109165" y="78754"/>
                    <a:pt x="113849" y="85080"/>
                  </a:cubicBezTo>
                  <a:cubicBezTo>
                    <a:pt x="118522" y="91407"/>
                    <a:pt x="120872" y="99248"/>
                    <a:pt x="120872" y="108606"/>
                  </a:cubicBezTo>
                  <a:cubicBezTo>
                    <a:pt x="120872" y="122058"/>
                    <a:pt x="115568" y="133310"/>
                    <a:pt x="104954" y="142373"/>
                  </a:cubicBezTo>
                  <a:cubicBezTo>
                    <a:pt x="94346" y="151436"/>
                    <a:pt x="79790" y="155973"/>
                    <a:pt x="61265" y="155973"/>
                  </a:cubicBezTo>
                  <a:cubicBezTo>
                    <a:pt x="53284" y="155973"/>
                    <a:pt x="45726" y="155025"/>
                    <a:pt x="38546" y="153130"/>
                  </a:cubicBezTo>
                  <a:cubicBezTo>
                    <a:pt x="31381" y="151236"/>
                    <a:pt x="25548" y="148952"/>
                    <a:pt x="21065" y="146257"/>
                  </a:cubicBezTo>
                  <a:cubicBezTo>
                    <a:pt x="16593" y="143573"/>
                    <a:pt x="12675" y="140910"/>
                    <a:pt x="9338" y="138268"/>
                  </a:cubicBezTo>
                  <a:cubicBezTo>
                    <a:pt x="6000" y="135626"/>
                    <a:pt x="3590" y="133416"/>
                    <a:pt x="2097" y="131616"/>
                  </a:cubicBezTo>
                  <a:lnTo>
                    <a:pt x="0" y="128479"/>
                  </a:lnTo>
                  <a:lnTo>
                    <a:pt x="23012" y="105627"/>
                  </a:lnTo>
                  <a:cubicBezTo>
                    <a:pt x="23813" y="106817"/>
                    <a:pt x="25074" y="108332"/>
                    <a:pt x="26823" y="110175"/>
                  </a:cubicBezTo>
                  <a:cubicBezTo>
                    <a:pt x="28558" y="112016"/>
                    <a:pt x="32223" y="114511"/>
                    <a:pt x="37800" y="117648"/>
                  </a:cubicBezTo>
                  <a:cubicBezTo>
                    <a:pt x="43376" y="120784"/>
                    <a:pt x="49160" y="122353"/>
                    <a:pt x="55124" y="122353"/>
                  </a:cubicBezTo>
                  <a:cubicBezTo>
                    <a:pt x="61704" y="122353"/>
                    <a:pt x="66660" y="121079"/>
                    <a:pt x="69998" y="118543"/>
                  </a:cubicBezTo>
                  <a:cubicBezTo>
                    <a:pt x="73336" y="116006"/>
                    <a:pt x="75000" y="112690"/>
                    <a:pt x="75000" y="108606"/>
                  </a:cubicBezTo>
                  <a:cubicBezTo>
                    <a:pt x="75000" y="104522"/>
                    <a:pt x="72660" y="101112"/>
                    <a:pt x="67976" y="98375"/>
                  </a:cubicBezTo>
                  <a:cubicBezTo>
                    <a:pt x="63302" y="95638"/>
                    <a:pt x="57524" y="93249"/>
                    <a:pt x="50652" y="91207"/>
                  </a:cubicBezTo>
                  <a:cubicBezTo>
                    <a:pt x="43780" y="89165"/>
                    <a:pt x="36978" y="86702"/>
                    <a:pt x="30252" y="83807"/>
                  </a:cubicBezTo>
                  <a:cubicBezTo>
                    <a:pt x="23526" y="80923"/>
                    <a:pt x="17834" y="76439"/>
                    <a:pt x="13150" y="70366"/>
                  </a:cubicBezTo>
                  <a:cubicBezTo>
                    <a:pt x="8465" y="64292"/>
                    <a:pt x="6126" y="56619"/>
                    <a:pt x="6126" y="47356"/>
                  </a:cubicBezTo>
                  <a:cubicBezTo>
                    <a:pt x="6126" y="35304"/>
                    <a:pt x="11728" y="24399"/>
                    <a:pt x="22936" y="14641"/>
                  </a:cubicBezTo>
                  <a:cubicBezTo>
                    <a:pt x="34134" y="4874"/>
                    <a:pt x="47904" y="0"/>
                    <a:pt x="64250" y="0"/>
                  </a:cubicBezTo>
                  <a:cubicBezTo>
                    <a:pt x="74602" y="0"/>
                    <a:pt x="84136" y="1937"/>
                    <a:pt x="92849" y="5821"/>
                  </a:cubicBezTo>
                  <a:cubicBezTo>
                    <a:pt x="101566" y="9705"/>
                    <a:pt x="107617" y="13494"/>
                    <a:pt x="111010" y="17179"/>
                  </a:cubicBezTo>
                  <a:lnTo>
                    <a:pt x="116238" y="23000"/>
                  </a:lnTo>
                  <a:lnTo>
                    <a:pt x="94870" y="47357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7DC21BA-71C2-9CA0-D8F2-DD9F2280B010}"/>
                </a:ext>
              </a:extLst>
            </p:cNvPr>
            <p:cNvSpPr/>
            <p:nvPr/>
          </p:nvSpPr>
          <p:spPr>
            <a:xfrm>
              <a:off x="2538663" y="1671624"/>
              <a:ext cx="100981" cy="197218"/>
            </a:xfrm>
            <a:custGeom>
              <a:avLst/>
              <a:gdLst>
                <a:gd name="connsiteX0" fmla="*/ 30620 w 100981"/>
                <a:gd name="connsiteY0" fmla="*/ 1 h 197218"/>
                <a:gd name="connsiteX1" fmla="*/ 67376 w 100981"/>
                <a:gd name="connsiteY1" fmla="*/ 1 h 197218"/>
                <a:gd name="connsiteX2" fmla="*/ 67376 w 100981"/>
                <a:gd name="connsiteY2" fmla="*/ 47357 h 197218"/>
                <a:gd name="connsiteX3" fmla="*/ 97845 w 100981"/>
                <a:gd name="connsiteY3" fmla="*/ 47357 h 197218"/>
                <a:gd name="connsiteX4" fmla="*/ 97845 w 100981"/>
                <a:gd name="connsiteY4" fmla="*/ 84113 h 197218"/>
                <a:gd name="connsiteX5" fmla="*/ 67376 w 100981"/>
                <a:gd name="connsiteY5" fmla="*/ 84113 h 197218"/>
                <a:gd name="connsiteX6" fmla="*/ 67376 w 100981"/>
                <a:gd name="connsiteY6" fmla="*/ 143722 h 197218"/>
                <a:gd name="connsiteX7" fmla="*/ 72524 w 100981"/>
                <a:gd name="connsiteY7" fmla="*/ 155679 h 197218"/>
                <a:gd name="connsiteX8" fmla="*/ 85593 w 100981"/>
                <a:gd name="connsiteY8" fmla="*/ 160605 h 197218"/>
                <a:gd name="connsiteX9" fmla="*/ 93439 w 100981"/>
                <a:gd name="connsiteY9" fmla="*/ 159784 h 197218"/>
                <a:gd name="connsiteX10" fmla="*/ 99197 w 100981"/>
                <a:gd name="connsiteY10" fmla="*/ 158069 h 197218"/>
                <a:gd name="connsiteX11" fmla="*/ 100981 w 100981"/>
                <a:gd name="connsiteY11" fmla="*/ 157469 h 197218"/>
                <a:gd name="connsiteX12" fmla="*/ 100981 w 100981"/>
                <a:gd name="connsiteY12" fmla="*/ 192730 h 197218"/>
                <a:gd name="connsiteX13" fmla="*/ 73341 w 100981"/>
                <a:gd name="connsiteY13" fmla="*/ 197214 h 197218"/>
                <a:gd name="connsiteX14" fmla="*/ 25986 w 100981"/>
                <a:gd name="connsiteY14" fmla="*/ 145216 h 197218"/>
                <a:gd name="connsiteX15" fmla="*/ 25986 w 100981"/>
                <a:gd name="connsiteY15" fmla="*/ 84113 h 197218"/>
                <a:gd name="connsiteX16" fmla="*/ 0 w 100981"/>
                <a:gd name="connsiteY16" fmla="*/ 84113 h 197218"/>
                <a:gd name="connsiteX17" fmla="*/ 0 w 100981"/>
                <a:gd name="connsiteY17" fmla="*/ 47356 h 197218"/>
                <a:gd name="connsiteX18" fmla="*/ 13734 w 100981"/>
                <a:gd name="connsiteY18" fmla="*/ 47356 h 197218"/>
                <a:gd name="connsiteX19" fmla="*/ 25694 w 100981"/>
                <a:gd name="connsiteY19" fmla="*/ 41830 h 197218"/>
                <a:gd name="connsiteX20" fmla="*/ 30620 w 100981"/>
                <a:gd name="connsiteY20" fmla="*/ 27494 h 197218"/>
                <a:gd name="connsiteX21" fmla="*/ 30620 w 100981"/>
                <a:gd name="connsiteY21" fmla="*/ 0 h 19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981" h="197218">
                  <a:moveTo>
                    <a:pt x="30620" y="1"/>
                  </a:moveTo>
                  <a:lnTo>
                    <a:pt x="67376" y="1"/>
                  </a:lnTo>
                  <a:lnTo>
                    <a:pt x="67376" y="47357"/>
                  </a:lnTo>
                  <a:lnTo>
                    <a:pt x="97845" y="47357"/>
                  </a:lnTo>
                  <a:lnTo>
                    <a:pt x="97845" y="84113"/>
                  </a:lnTo>
                  <a:lnTo>
                    <a:pt x="67376" y="84113"/>
                  </a:lnTo>
                  <a:lnTo>
                    <a:pt x="67376" y="143722"/>
                  </a:lnTo>
                  <a:cubicBezTo>
                    <a:pt x="67376" y="148406"/>
                    <a:pt x="69091" y="152395"/>
                    <a:pt x="72524" y="155679"/>
                  </a:cubicBezTo>
                  <a:cubicBezTo>
                    <a:pt x="75963" y="158963"/>
                    <a:pt x="80319" y="160605"/>
                    <a:pt x="85593" y="160605"/>
                  </a:cubicBezTo>
                  <a:cubicBezTo>
                    <a:pt x="88291" y="160605"/>
                    <a:pt x="90902" y="160331"/>
                    <a:pt x="93439" y="159784"/>
                  </a:cubicBezTo>
                  <a:cubicBezTo>
                    <a:pt x="95985" y="159237"/>
                    <a:pt x="97901" y="158669"/>
                    <a:pt x="99197" y="158069"/>
                  </a:cubicBezTo>
                  <a:lnTo>
                    <a:pt x="100981" y="157469"/>
                  </a:lnTo>
                  <a:lnTo>
                    <a:pt x="100981" y="192730"/>
                  </a:lnTo>
                  <a:cubicBezTo>
                    <a:pt x="92818" y="195815"/>
                    <a:pt x="83607" y="197309"/>
                    <a:pt x="73341" y="197214"/>
                  </a:cubicBezTo>
                  <a:cubicBezTo>
                    <a:pt x="41773" y="197214"/>
                    <a:pt x="25986" y="179878"/>
                    <a:pt x="25986" y="145216"/>
                  </a:cubicBezTo>
                  <a:lnTo>
                    <a:pt x="25986" y="84113"/>
                  </a:lnTo>
                  <a:lnTo>
                    <a:pt x="0" y="84113"/>
                  </a:lnTo>
                  <a:lnTo>
                    <a:pt x="0" y="47356"/>
                  </a:lnTo>
                  <a:lnTo>
                    <a:pt x="13734" y="47356"/>
                  </a:lnTo>
                  <a:cubicBezTo>
                    <a:pt x="18419" y="47356"/>
                    <a:pt x="22397" y="45514"/>
                    <a:pt x="25694" y="41830"/>
                  </a:cubicBezTo>
                  <a:cubicBezTo>
                    <a:pt x="28976" y="38146"/>
                    <a:pt x="30620" y="33367"/>
                    <a:pt x="30620" y="27494"/>
                  </a:cubicBezTo>
                  <a:lnTo>
                    <a:pt x="30620" y="0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FA01AEB-2663-A3F9-1934-7AC87FF94AB5}"/>
                </a:ext>
              </a:extLst>
            </p:cNvPr>
            <p:cNvSpPr/>
            <p:nvPr/>
          </p:nvSpPr>
          <p:spPr>
            <a:xfrm>
              <a:off x="2669785" y="1714350"/>
              <a:ext cx="90236" cy="151500"/>
            </a:xfrm>
            <a:custGeom>
              <a:avLst/>
              <a:gdLst>
                <a:gd name="connsiteX0" fmla="*/ 90237 w 90236"/>
                <a:gd name="connsiteY0" fmla="*/ 41388 h 151500"/>
                <a:gd name="connsiteX1" fmla="*/ 76492 w 90236"/>
                <a:gd name="connsiteY1" fmla="*/ 39746 h 151500"/>
                <a:gd name="connsiteX2" fmla="*/ 50723 w 90236"/>
                <a:gd name="connsiteY2" fmla="*/ 50051 h 151500"/>
                <a:gd name="connsiteX3" fmla="*/ 41229 w 90236"/>
                <a:gd name="connsiteY3" fmla="*/ 79640 h 151500"/>
                <a:gd name="connsiteX4" fmla="*/ 41229 w 90236"/>
                <a:gd name="connsiteY4" fmla="*/ 151500 h 151500"/>
                <a:gd name="connsiteX5" fmla="*/ 0 w 90236"/>
                <a:gd name="connsiteY5" fmla="*/ 151500 h 151500"/>
                <a:gd name="connsiteX6" fmla="*/ 0 w 90236"/>
                <a:gd name="connsiteY6" fmla="*/ 1495 h 151500"/>
                <a:gd name="connsiteX7" fmla="*/ 41229 w 90236"/>
                <a:gd name="connsiteY7" fmla="*/ 1495 h 151500"/>
                <a:gd name="connsiteX8" fmla="*/ 41229 w 90236"/>
                <a:gd name="connsiteY8" fmla="*/ 19873 h 151500"/>
                <a:gd name="connsiteX9" fmla="*/ 46311 w 90236"/>
                <a:gd name="connsiteY9" fmla="*/ 14421 h 151500"/>
                <a:gd name="connsiteX10" fmla="*/ 60736 w 90236"/>
                <a:gd name="connsiteY10" fmla="*/ 5537 h 151500"/>
                <a:gd name="connsiteX11" fmla="*/ 84111 w 90236"/>
                <a:gd name="connsiteY11" fmla="*/ 0 h 151500"/>
                <a:gd name="connsiteX12" fmla="*/ 90237 w 90236"/>
                <a:gd name="connsiteY12" fmla="*/ 0 h 151500"/>
                <a:gd name="connsiteX13" fmla="*/ 90237 w 90236"/>
                <a:gd name="connsiteY13" fmla="*/ 41388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236" h="151500">
                  <a:moveTo>
                    <a:pt x="90237" y="41388"/>
                  </a:moveTo>
                  <a:cubicBezTo>
                    <a:pt x="87156" y="40389"/>
                    <a:pt x="82578" y="39841"/>
                    <a:pt x="76492" y="39746"/>
                  </a:cubicBezTo>
                  <a:cubicBezTo>
                    <a:pt x="65637" y="39746"/>
                    <a:pt x="57050" y="43178"/>
                    <a:pt x="50723" y="50051"/>
                  </a:cubicBezTo>
                  <a:cubicBezTo>
                    <a:pt x="44395" y="56924"/>
                    <a:pt x="41229" y="66787"/>
                    <a:pt x="41229" y="79640"/>
                  </a:cubicBezTo>
                  <a:lnTo>
                    <a:pt x="41229" y="151500"/>
                  </a:lnTo>
                  <a:lnTo>
                    <a:pt x="0" y="151500"/>
                  </a:lnTo>
                  <a:lnTo>
                    <a:pt x="0" y="1495"/>
                  </a:lnTo>
                  <a:lnTo>
                    <a:pt x="41229" y="1495"/>
                  </a:lnTo>
                  <a:lnTo>
                    <a:pt x="41229" y="19873"/>
                  </a:lnTo>
                  <a:cubicBezTo>
                    <a:pt x="42428" y="18483"/>
                    <a:pt x="44123" y="16663"/>
                    <a:pt x="46311" y="14421"/>
                  </a:cubicBezTo>
                  <a:cubicBezTo>
                    <a:pt x="48504" y="12178"/>
                    <a:pt x="53314" y="9221"/>
                    <a:pt x="60736" y="5537"/>
                  </a:cubicBezTo>
                  <a:cubicBezTo>
                    <a:pt x="68153" y="1842"/>
                    <a:pt x="75943" y="0"/>
                    <a:pt x="84111" y="0"/>
                  </a:cubicBezTo>
                  <a:lnTo>
                    <a:pt x="90237" y="0"/>
                  </a:lnTo>
                  <a:lnTo>
                    <a:pt x="90237" y="41388"/>
                  </a:ln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742A1F0-3D07-8CD4-BC35-9516AAAA9A18}"/>
                </a:ext>
              </a:extLst>
            </p:cNvPr>
            <p:cNvSpPr/>
            <p:nvPr/>
          </p:nvSpPr>
          <p:spPr>
            <a:xfrm>
              <a:off x="914400" y="1523999"/>
              <a:ext cx="465529" cy="465760"/>
            </a:xfrm>
            <a:custGeom>
              <a:avLst/>
              <a:gdLst>
                <a:gd name="connsiteX0" fmla="*/ 6617 w 465529"/>
                <a:gd name="connsiteY0" fmla="*/ 224287 h 465760"/>
                <a:gd name="connsiteX1" fmla="*/ 6617 w 465529"/>
                <a:gd name="connsiteY1" fmla="*/ 194957 h 465760"/>
                <a:gd name="connsiteX2" fmla="*/ 35945 w 465529"/>
                <a:gd name="connsiteY2" fmla="*/ 194956 h 465760"/>
                <a:gd name="connsiteX3" fmla="*/ 35945 w 465529"/>
                <a:gd name="connsiteY3" fmla="*/ 224287 h 465760"/>
                <a:gd name="connsiteX4" fmla="*/ 6617 w 465529"/>
                <a:gd name="connsiteY4" fmla="*/ 224287 h 465760"/>
                <a:gd name="connsiteX5" fmla="*/ 410956 w 465529"/>
                <a:gd name="connsiteY5" fmla="*/ 318522 h 465760"/>
                <a:gd name="connsiteX6" fmla="*/ 269790 w 465529"/>
                <a:gd name="connsiteY6" fmla="*/ 459685 h 465760"/>
                <a:gd name="connsiteX7" fmla="*/ 240456 w 465529"/>
                <a:gd name="connsiteY7" fmla="*/ 459685 h 465760"/>
                <a:gd name="connsiteX8" fmla="*/ 240462 w 465529"/>
                <a:gd name="connsiteY8" fmla="*/ 430355 h 465760"/>
                <a:gd name="connsiteX9" fmla="*/ 263899 w 465529"/>
                <a:gd name="connsiteY9" fmla="*/ 406918 h 465760"/>
                <a:gd name="connsiteX10" fmla="*/ 263899 w 465529"/>
                <a:gd name="connsiteY10" fmla="*/ 377596 h 465760"/>
                <a:gd name="connsiteX11" fmla="*/ 234570 w 465529"/>
                <a:gd name="connsiteY11" fmla="*/ 377596 h 465760"/>
                <a:gd name="connsiteX12" fmla="*/ 198148 w 465529"/>
                <a:gd name="connsiteY12" fmla="*/ 414014 h 465760"/>
                <a:gd name="connsiteX13" fmla="*/ 168810 w 465529"/>
                <a:gd name="connsiteY13" fmla="*/ 414014 h 465760"/>
                <a:gd name="connsiteX14" fmla="*/ 168810 w 465529"/>
                <a:gd name="connsiteY14" fmla="*/ 384675 h 465760"/>
                <a:gd name="connsiteX15" fmla="*/ 264722 w 465529"/>
                <a:gd name="connsiteY15" fmla="*/ 288758 h 465760"/>
                <a:gd name="connsiteX16" fmla="*/ 351987 w 465529"/>
                <a:gd name="connsiteY16" fmla="*/ 259560 h 465760"/>
                <a:gd name="connsiteX17" fmla="*/ 351987 w 465529"/>
                <a:gd name="connsiteY17" fmla="*/ 113544 h 465760"/>
                <a:gd name="connsiteX18" fmla="*/ 205972 w 465529"/>
                <a:gd name="connsiteY18" fmla="*/ 113544 h 465760"/>
                <a:gd name="connsiteX19" fmla="*/ 176765 w 465529"/>
                <a:gd name="connsiteY19" fmla="*/ 200776 h 465760"/>
                <a:gd name="connsiteX20" fmla="*/ 80854 w 465529"/>
                <a:gd name="connsiteY20" fmla="*/ 296696 h 465760"/>
                <a:gd name="connsiteX21" fmla="*/ 51530 w 465529"/>
                <a:gd name="connsiteY21" fmla="*/ 296691 h 465760"/>
                <a:gd name="connsiteX22" fmla="*/ 51530 w 465529"/>
                <a:gd name="connsiteY22" fmla="*/ 267360 h 465760"/>
                <a:gd name="connsiteX23" fmla="*/ 136239 w 465529"/>
                <a:gd name="connsiteY23" fmla="*/ 182651 h 465760"/>
                <a:gd name="connsiteX24" fmla="*/ 136239 w 465529"/>
                <a:gd name="connsiteY24" fmla="*/ 153320 h 465760"/>
                <a:gd name="connsiteX25" fmla="*/ 106911 w 465529"/>
                <a:gd name="connsiteY25" fmla="*/ 153321 h 465760"/>
                <a:gd name="connsiteX26" fmla="*/ 80723 w 465529"/>
                <a:gd name="connsiteY26" fmla="*/ 179509 h 465760"/>
                <a:gd name="connsiteX27" fmla="*/ 51404 w 465529"/>
                <a:gd name="connsiteY27" fmla="*/ 179508 h 465760"/>
                <a:gd name="connsiteX28" fmla="*/ 51404 w 465529"/>
                <a:gd name="connsiteY28" fmla="*/ 150179 h 465760"/>
                <a:gd name="connsiteX29" fmla="*/ 147086 w 465529"/>
                <a:gd name="connsiteY29" fmla="*/ 54492 h 465760"/>
                <a:gd name="connsiteX30" fmla="*/ 147169 w 465529"/>
                <a:gd name="connsiteY30" fmla="*/ 54416 h 465760"/>
                <a:gd name="connsiteX31" fmla="*/ 410955 w 465529"/>
                <a:gd name="connsiteY31" fmla="*/ 54578 h 465760"/>
                <a:gd name="connsiteX32" fmla="*/ 410955 w 465529"/>
                <a:gd name="connsiteY32" fmla="*/ 318522 h 465760"/>
                <a:gd name="connsiteX33" fmla="*/ 308364 w 465529"/>
                <a:gd name="connsiteY33" fmla="*/ 332504 h 465760"/>
                <a:gd name="connsiteX34" fmla="*/ 279036 w 465529"/>
                <a:gd name="connsiteY34" fmla="*/ 332504 h 465760"/>
                <a:gd name="connsiteX35" fmla="*/ 279036 w 465529"/>
                <a:gd name="connsiteY35" fmla="*/ 361831 h 465760"/>
                <a:gd name="connsiteX36" fmla="*/ 308364 w 465529"/>
                <a:gd name="connsiteY36" fmla="*/ 361834 h 465760"/>
                <a:gd name="connsiteX37" fmla="*/ 308364 w 465529"/>
                <a:gd name="connsiteY37" fmla="*/ 332504 h 465760"/>
                <a:gd name="connsiteX38" fmla="*/ 124657 w 465529"/>
                <a:gd name="connsiteY38" fmla="*/ 430094 h 465760"/>
                <a:gd name="connsiteX39" fmla="*/ 124662 w 465529"/>
                <a:gd name="connsiteY39" fmla="*/ 459422 h 465760"/>
                <a:gd name="connsiteX40" fmla="*/ 153990 w 465529"/>
                <a:gd name="connsiteY40" fmla="*/ 459422 h 465760"/>
                <a:gd name="connsiteX41" fmla="*/ 153990 w 465529"/>
                <a:gd name="connsiteY41" fmla="*/ 430094 h 465760"/>
                <a:gd name="connsiteX42" fmla="*/ 124657 w 465529"/>
                <a:gd name="connsiteY42" fmla="*/ 430094 h 465760"/>
                <a:gd name="connsiteX43" fmla="*/ 6748 w 465529"/>
                <a:gd name="connsiteY43" fmla="*/ 312142 h 465760"/>
                <a:gd name="connsiteX44" fmla="*/ 6748 w 465529"/>
                <a:gd name="connsiteY44" fmla="*/ 341468 h 465760"/>
                <a:gd name="connsiteX45" fmla="*/ 36076 w 465529"/>
                <a:gd name="connsiteY45" fmla="*/ 341472 h 465760"/>
                <a:gd name="connsiteX46" fmla="*/ 36076 w 465529"/>
                <a:gd name="connsiteY46" fmla="*/ 312142 h 465760"/>
                <a:gd name="connsiteX47" fmla="*/ 6748 w 465529"/>
                <a:gd name="connsiteY47" fmla="*/ 312142 h 465760"/>
                <a:gd name="connsiteX48" fmla="*/ 248830 w 465529"/>
                <a:gd name="connsiteY48" fmla="*/ 245961 h 465760"/>
                <a:gd name="connsiteX49" fmla="*/ 248830 w 465529"/>
                <a:gd name="connsiteY49" fmla="*/ 216663 h 465760"/>
                <a:gd name="connsiteX50" fmla="*/ 219531 w 465529"/>
                <a:gd name="connsiteY50" fmla="*/ 216661 h 465760"/>
                <a:gd name="connsiteX51" fmla="*/ 6076 w 465529"/>
                <a:gd name="connsiteY51" fmla="*/ 430126 h 465760"/>
                <a:gd name="connsiteX52" fmla="*/ 6076 w 465529"/>
                <a:gd name="connsiteY52" fmla="*/ 459447 h 465760"/>
                <a:gd name="connsiteX53" fmla="*/ 35404 w 465529"/>
                <a:gd name="connsiteY53" fmla="*/ 459447 h 465760"/>
                <a:gd name="connsiteX54" fmla="*/ 248830 w 465529"/>
                <a:gd name="connsiteY54" fmla="*/ 245961 h 465760"/>
                <a:gd name="connsiteX55" fmla="*/ 293651 w 465529"/>
                <a:gd name="connsiteY55" fmla="*/ 201269 h 465760"/>
                <a:gd name="connsiteX56" fmla="*/ 293651 w 465529"/>
                <a:gd name="connsiteY56" fmla="*/ 171938 h 465760"/>
                <a:gd name="connsiteX57" fmla="*/ 264322 w 465529"/>
                <a:gd name="connsiteY57" fmla="*/ 171937 h 465760"/>
                <a:gd name="connsiteX58" fmla="*/ 264322 w 465529"/>
                <a:gd name="connsiteY58" fmla="*/ 201267 h 465760"/>
                <a:gd name="connsiteX59" fmla="*/ 293651 w 465529"/>
                <a:gd name="connsiteY59" fmla="*/ 201270 h 4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65529" h="465760">
                  <a:moveTo>
                    <a:pt x="6617" y="224287"/>
                  </a:moveTo>
                  <a:cubicBezTo>
                    <a:pt x="-1470" y="216184"/>
                    <a:pt x="-1470" y="203056"/>
                    <a:pt x="6617" y="194957"/>
                  </a:cubicBezTo>
                  <a:cubicBezTo>
                    <a:pt x="14718" y="186863"/>
                    <a:pt x="27849" y="186863"/>
                    <a:pt x="35945" y="194956"/>
                  </a:cubicBezTo>
                  <a:cubicBezTo>
                    <a:pt x="44051" y="203058"/>
                    <a:pt x="44046" y="216187"/>
                    <a:pt x="35945" y="224287"/>
                  </a:cubicBezTo>
                  <a:cubicBezTo>
                    <a:pt x="27849" y="232387"/>
                    <a:pt x="14718" y="232389"/>
                    <a:pt x="6617" y="224287"/>
                  </a:cubicBezTo>
                  <a:close/>
                  <a:moveTo>
                    <a:pt x="410956" y="318522"/>
                  </a:moveTo>
                  <a:lnTo>
                    <a:pt x="269790" y="459685"/>
                  </a:lnTo>
                  <a:cubicBezTo>
                    <a:pt x="261688" y="467785"/>
                    <a:pt x="248563" y="467787"/>
                    <a:pt x="240456" y="459685"/>
                  </a:cubicBezTo>
                  <a:cubicBezTo>
                    <a:pt x="232365" y="451586"/>
                    <a:pt x="232370" y="438457"/>
                    <a:pt x="240462" y="430355"/>
                  </a:cubicBezTo>
                  <a:lnTo>
                    <a:pt x="263899" y="406918"/>
                  </a:lnTo>
                  <a:cubicBezTo>
                    <a:pt x="272000" y="398825"/>
                    <a:pt x="272000" y="385690"/>
                    <a:pt x="263899" y="377596"/>
                  </a:cubicBezTo>
                  <a:cubicBezTo>
                    <a:pt x="255797" y="369494"/>
                    <a:pt x="242667" y="369494"/>
                    <a:pt x="234570" y="377596"/>
                  </a:cubicBezTo>
                  <a:lnTo>
                    <a:pt x="198148" y="414014"/>
                  </a:lnTo>
                  <a:cubicBezTo>
                    <a:pt x="190047" y="422117"/>
                    <a:pt x="176912" y="422117"/>
                    <a:pt x="168810" y="414014"/>
                  </a:cubicBezTo>
                  <a:cubicBezTo>
                    <a:pt x="160709" y="405912"/>
                    <a:pt x="160709" y="392776"/>
                    <a:pt x="168810" y="384675"/>
                  </a:cubicBezTo>
                  <a:lnTo>
                    <a:pt x="264722" y="288758"/>
                  </a:lnTo>
                  <a:cubicBezTo>
                    <a:pt x="295681" y="293038"/>
                    <a:pt x="328228" y="283309"/>
                    <a:pt x="351987" y="259560"/>
                  </a:cubicBezTo>
                  <a:cubicBezTo>
                    <a:pt x="392245" y="219302"/>
                    <a:pt x="392245" y="153803"/>
                    <a:pt x="351987" y="113544"/>
                  </a:cubicBezTo>
                  <a:cubicBezTo>
                    <a:pt x="311728" y="73285"/>
                    <a:pt x="246221" y="73284"/>
                    <a:pt x="205972" y="113544"/>
                  </a:cubicBezTo>
                  <a:cubicBezTo>
                    <a:pt x="182223" y="137288"/>
                    <a:pt x="172496" y="169825"/>
                    <a:pt x="176765" y="200776"/>
                  </a:cubicBezTo>
                  <a:lnTo>
                    <a:pt x="80854" y="296696"/>
                  </a:lnTo>
                  <a:cubicBezTo>
                    <a:pt x="72752" y="304789"/>
                    <a:pt x="59622" y="304790"/>
                    <a:pt x="51530" y="296691"/>
                  </a:cubicBezTo>
                  <a:cubicBezTo>
                    <a:pt x="43428" y="288590"/>
                    <a:pt x="43428" y="275462"/>
                    <a:pt x="51530" y="267360"/>
                  </a:cubicBezTo>
                  <a:lnTo>
                    <a:pt x="136239" y="182651"/>
                  </a:lnTo>
                  <a:cubicBezTo>
                    <a:pt x="144341" y="174547"/>
                    <a:pt x="144341" y="161422"/>
                    <a:pt x="136239" y="153320"/>
                  </a:cubicBezTo>
                  <a:cubicBezTo>
                    <a:pt x="128138" y="145219"/>
                    <a:pt x="115012" y="145229"/>
                    <a:pt x="106911" y="153321"/>
                  </a:cubicBezTo>
                  <a:lnTo>
                    <a:pt x="80723" y="179509"/>
                  </a:lnTo>
                  <a:cubicBezTo>
                    <a:pt x="72636" y="187608"/>
                    <a:pt x="59500" y="187607"/>
                    <a:pt x="51404" y="179508"/>
                  </a:cubicBezTo>
                  <a:cubicBezTo>
                    <a:pt x="43302" y="171407"/>
                    <a:pt x="43302" y="158277"/>
                    <a:pt x="51404" y="150179"/>
                  </a:cubicBezTo>
                  <a:lnTo>
                    <a:pt x="147086" y="54492"/>
                  </a:lnTo>
                  <a:cubicBezTo>
                    <a:pt x="147115" y="54460"/>
                    <a:pt x="147150" y="54437"/>
                    <a:pt x="147169" y="54416"/>
                  </a:cubicBezTo>
                  <a:cubicBezTo>
                    <a:pt x="219959" y="-18189"/>
                    <a:pt x="338233" y="-18142"/>
                    <a:pt x="410955" y="54578"/>
                  </a:cubicBezTo>
                  <a:cubicBezTo>
                    <a:pt x="483721" y="127346"/>
                    <a:pt x="483721" y="245758"/>
                    <a:pt x="410955" y="318522"/>
                  </a:cubicBezTo>
                  <a:close/>
                  <a:moveTo>
                    <a:pt x="308364" y="332504"/>
                  </a:moveTo>
                  <a:cubicBezTo>
                    <a:pt x="300263" y="324410"/>
                    <a:pt x="287137" y="324400"/>
                    <a:pt x="279036" y="332504"/>
                  </a:cubicBezTo>
                  <a:cubicBezTo>
                    <a:pt x="270945" y="340603"/>
                    <a:pt x="270945" y="353732"/>
                    <a:pt x="279036" y="361831"/>
                  </a:cubicBezTo>
                  <a:cubicBezTo>
                    <a:pt x="287137" y="369931"/>
                    <a:pt x="300263" y="369935"/>
                    <a:pt x="308364" y="361834"/>
                  </a:cubicBezTo>
                  <a:cubicBezTo>
                    <a:pt x="316470" y="353730"/>
                    <a:pt x="316466" y="340604"/>
                    <a:pt x="308364" y="332504"/>
                  </a:cubicBezTo>
                  <a:close/>
                  <a:moveTo>
                    <a:pt x="124657" y="430094"/>
                  </a:moveTo>
                  <a:cubicBezTo>
                    <a:pt x="116555" y="438195"/>
                    <a:pt x="116555" y="451325"/>
                    <a:pt x="124662" y="459422"/>
                  </a:cubicBezTo>
                  <a:cubicBezTo>
                    <a:pt x="132763" y="467515"/>
                    <a:pt x="145889" y="467514"/>
                    <a:pt x="153990" y="459422"/>
                  </a:cubicBezTo>
                  <a:cubicBezTo>
                    <a:pt x="162087" y="451322"/>
                    <a:pt x="162087" y="438193"/>
                    <a:pt x="153990" y="430094"/>
                  </a:cubicBezTo>
                  <a:cubicBezTo>
                    <a:pt x="145889" y="421992"/>
                    <a:pt x="132763" y="421990"/>
                    <a:pt x="124657" y="430094"/>
                  </a:cubicBezTo>
                  <a:close/>
                  <a:moveTo>
                    <a:pt x="6748" y="312142"/>
                  </a:moveTo>
                  <a:cubicBezTo>
                    <a:pt x="-1354" y="320242"/>
                    <a:pt x="-1354" y="333371"/>
                    <a:pt x="6748" y="341468"/>
                  </a:cubicBezTo>
                  <a:cubicBezTo>
                    <a:pt x="14849" y="349562"/>
                    <a:pt x="27975" y="349566"/>
                    <a:pt x="36076" y="341472"/>
                  </a:cubicBezTo>
                  <a:cubicBezTo>
                    <a:pt x="44168" y="333372"/>
                    <a:pt x="44168" y="320241"/>
                    <a:pt x="36076" y="312142"/>
                  </a:cubicBezTo>
                  <a:cubicBezTo>
                    <a:pt x="27975" y="304041"/>
                    <a:pt x="14849" y="304042"/>
                    <a:pt x="6748" y="312142"/>
                  </a:cubicBezTo>
                  <a:close/>
                  <a:moveTo>
                    <a:pt x="248830" y="245961"/>
                  </a:moveTo>
                  <a:cubicBezTo>
                    <a:pt x="256922" y="237869"/>
                    <a:pt x="256922" y="224755"/>
                    <a:pt x="248830" y="216663"/>
                  </a:cubicBezTo>
                  <a:cubicBezTo>
                    <a:pt x="240739" y="208578"/>
                    <a:pt x="227623" y="208577"/>
                    <a:pt x="219531" y="216661"/>
                  </a:cubicBezTo>
                  <a:lnTo>
                    <a:pt x="6076" y="430126"/>
                  </a:lnTo>
                  <a:cubicBezTo>
                    <a:pt x="-2025" y="438217"/>
                    <a:pt x="-2025" y="451354"/>
                    <a:pt x="6076" y="459447"/>
                  </a:cubicBezTo>
                  <a:cubicBezTo>
                    <a:pt x="14178" y="467548"/>
                    <a:pt x="27303" y="467548"/>
                    <a:pt x="35404" y="459447"/>
                  </a:cubicBezTo>
                  <a:lnTo>
                    <a:pt x="248830" y="245961"/>
                  </a:lnTo>
                  <a:close/>
                  <a:moveTo>
                    <a:pt x="293651" y="201269"/>
                  </a:moveTo>
                  <a:cubicBezTo>
                    <a:pt x="301747" y="193165"/>
                    <a:pt x="301742" y="180040"/>
                    <a:pt x="293651" y="171938"/>
                  </a:cubicBezTo>
                  <a:cubicBezTo>
                    <a:pt x="285554" y="163844"/>
                    <a:pt x="272423" y="163844"/>
                    <a:pt x="264322" y="171937"/>
                  </a:cubicBezTo>
                  <a:cubicBezTo>
                    <a:pt x="256221" y="180037"/>
                    <a:pt x="256221" y="193168"/>
                    <a:pt x="264322" y="201267"/>
                  </a:cubicBezTo>
                  <a:cubicBezTo>
                    <a:pt x="272424" y="209371"/>
                    <a:pt x="285554" y="209369"/>
                    <a:pt x="293651" y="201270"/>
                  </a:cubicBezTo>
                  <a:close/>
                </a:path>
              </a:pathLst>
            </a:custGeom>
            <a:grpFill/>
            <a:ln w="5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20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62D913-B6F5-A3AD-2D5F-E8BBAAEDA30B}"/>
              </a:ext>
            </a:extLst>
          </p:cNvPr>
          <p:cNvCxnSpPr>
            <a:cxnSpLocks/>
          </p:cNvCxnSpPr>
          <p:nvPr userDrawn="1"/>
        </p:nvCxnSpPr>
        <p:spPr>
          <a:xfrm>
            <a:off x="3106538" y="12675022"/>
            <a:ext cx="0" cy="276772"/>
          </a:xfrm>
          <a:prstGeom prst="line">
            <a:avLst/>
          </a:prstGeom>
          <a:ln w="3175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C46B9D45-565A-B490-04FA-A4CDAD74A6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9322" y="12640278"/>
            <a:ext cx="4176713" cy="410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200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A5DCB59-7D83-4BF7-119B-8248AC84079A}"/>
              </a:ext>
            </a:extLst>
          </p:cNvPr>
          <p:cNvSpPr/>
          <p:nvPr userDrawn="1"/>
        </p:nvSpPr>
        <p:spPr>
          <a:xfrm>
            <a:off x="-8429741" y="5045726"/>
            <a:ext cx="17339419" cy="17340548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3542"/>
                </a:schemeClr>
              </a:gs>
              <a:gs pos="66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489FEF-CD5A-45B7-36BF-CF8D3BC26126}"/>
              </a:ext>
            </a:extLst>
          </p:cNvPr>
          <p:cNvSpPr/>
          <p:nvPr userDrawn="1"/>
        </p:nvSpPr>
        <p:spPr>
          <a:xfrm>
            <a:off x="17827026" y="-1511902"/>
            <a:ext cx="13110775" cy="13111628"/>
          </a:xfrm>
          <a:prstGeom prst="ellipse">
            <a:avLst/>
          </a:prstGeom>
          <a:gradFill flip="none" rotWithShape="1">
            <a:gsLst>
              <a:gs pos="0">
                <a:srgbClr val="10E566">
                  <a:alpha val="21778"/>
                </a:srgbClr>
              </a:gs>
              <a:gs pos="66000">
                <a:srgbClr val="10E56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07EDF-7D18-882D-349C-8EDE10B3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730253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4C16E-AF4F-7CF4-B5AE-6BB83F6D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5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+mj-lt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432000" indent="-432000" algn="l" defTabSz="1828709" rtl="0" eaLnBrk="1" latinLnBrk="0" hangingPunct="1">
        <a:lnSpc>
          <a:spcPct val="120000"/>
        </a:lnSpc>
        <a:spcBef>
          <a:spcPts val="1800"/>
        </a:spcBef>
        <a:buClr>
          <a:srgbClr val="0BE166"/>
        </a:buClr>
        <a:buFont typeface="Arial" panose="020B0604020202020204" pitchFamily="34" charset="0"/>
        <a:buChar char="•"/>
        <a:defRPr sz="3600" b="0" i="0" kern="120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864000" indent="-432000" algn="l" defTabSz="1828709" rtl="0" eaLnBrk="1" latinLnBrk="0" hangingPunct="1">
        <a:lnSpc>
          <a:spcPct val="120000"/>
        </a:lnSpc>
        <a:spcBef>
          <a:spcPts val="1800"/>
        </a:spcBef>
        <a:buClr>
          <a:srgbClr val="0BE166"/>
        </a:buClr>
        <a:buFont typeface="Arial" panose="020B0604020202020204" pitchFamily="34" charset="0"/>
        <a:buChar char="•"/>
        <a:defRPr sz="3400" b="0" i="0" kern="120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296000" indent="-432000" algn="l" defTabSz="1828709" rtl="0" eaLnBrk="1" latinLnBrk="0" hangingPunct="1">
        <a:lnSpc>
          <a:spcPct val="120000"/>
        </a:lnSpc>
        <a:spcBef>
          <a:spcPts val="1800"/>
        </a:spcBef>
        <a:buClr>
          <a:srgbClr val="0BE166"/>
        </a:buClr>
        <a:buFont typeface="Arial" panose="020B0604020202020204" pitchFamily="34" charset="0"/>
        <a:buChar char="•"/>
        <a:defRPr sz="3200" b="0" i="0" kern="120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728000" indent="-432000" algn="l" defTabSz="1828709" rtl="0" eaLnBrk="1" latinLnBrk="0" hangingPunct="1">
        <a:lnSpc>
          <a:spcPct val="120000"/>
        </a:lnSpc>
        <a:spcBef>
          <a:spcPts val="1800"/>
        </a:spcBef>
        <a:buClr>
          <a:srgbClr val="0BE166"/>
        </a:buClr>
        <a:buFont typeface="Arial" panose="020B0604020202020204" pitchFamily="34" charset="0"/>
        <a:buChar char="•"/>
        <a:defRPr sz="3000" b="0" i="0" kern="120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160000" indent="-432000" algn="l" defTabSz="1828709" rtl="0" eaLnBrk="1" latinLnBrk="0" hangingPunct="1">
        <a:lnSpc>
          <a:spcPct val="120000"/>
        </a:lnSpc>
        <a:spcBef>
          <a:spcPts val="1800"/>
        </a:spcBef>
        <a:buClr>
          <a:srgbClr val="0BE166"/>
        </a:buClr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07EDF-7D18-882D-349C-8EDE10B3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4C16E-AF4F-7CF4-B5AE-6BB83F6D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0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rchestrySof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orchestry.com/" TargetMode="External"/><Relationship Id="rId4" Type="http://schemas.openxmlformats.org/officeDocument/2006/relationships/hyperlink" Target="https://ca.linkedin.com/company/orchest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2CE47185-4FDC-8335-E168-2EB3D9ADA945}"/>
              </a:ext>
            </a:extLst>
          </p:cNvPr>
          <p:cNvSpPr/>
          <p:nvPr/>
        </p:nvSpPr>
        <p:spPr>
          <a:xfrm rot="19800000">
            <a:off x="13563723" y="4749947"/>
            <a:ext cx="1561951" cy="685697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DFDE16-9548-FEEB-0565-744DBB43EE0F}"/>
              </a:ext>
            </a:extLst>
          </p:cNvPr>
          <p:cNvSpPr/>
          <p:nvPr/>
        </p:nvSpPr>
        <p:spPr>
          <a:xfrm>
            <a:off x="19785156" y="6851653"/>
            <a:ext cx="2274745" cy="2266331"/>
          </a:xfrm>
          <a:prstGeom prst="ellipse">
            <a:avLst/>
          </a:prstGeom>
          <a:solidFill>
            <a:srgbClr val="00A79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C16864-04A7-0D47-6C2D-F4E5369833DF}"/>
              </a:ext>
            </a:extLst>
          </p:cNvPr>
          <p:cNvSpPr/>
          <p:nvPr/>
        </p:nvSpPr>
        <p:spPr>
          <a:xfrm>
            <a:off x="18752565" y="2109083"/>
            <a:ext cx="1278861" cy="1313826"/>
          </a:xfrm>
          <a:prstGeom prst="ellipse">
            <a:avLst/>
          </a:prstGeom>
          <a:solidFill>
            <a:srgbClr val="00A79D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C498728A-00C7-0577-61D9-4F3CD72E64B2}"/>
              </a:ext>
            </a:extLst>
          </p:cNvPr>
          <p:cNvSpPr txBox="1">
            <a:spLocks/>
          </p:cNvSpPr>
          <p:nvPr/>
        </p:nvSpPr>
        <p:spPr>
          <a:xfrm>
            <a:off x="1454515" y="3269962"/>
            <a:ext cx="11072751" cy="7128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9600" b="1" dirty="0"/>
              <a:t>How to </a:t>
            </a:r>
          </a:p>
          <a:p>
            <a:r>
              <a:rPr lang="en-US" sz="9600" b="1" dirty="0">
                <a:solidFill>
                  <a:schemeClr val="accent4"/>
                </a:solidFill>
              </a:rPr>
              <a:t>Request a Microsoft 365 Workspace </a:t>
            </a:r>
          </a:p>
          <a:p>
            <a:r>
              <a:rPr lang="en-US" sz="9600" b="1" dirty="0"/>
              <a:t>with Orchestry</a:t>
            </a:r>
            <a:endParaRPr lang="en-US" sz="9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6CF3CF-6B9F-5BC0-318D-D29830200457}"/>
              </a:ext>
            </a:extLst>
          </p:cNvPr>
          <p:cNvGrpSpPr/>
          <p:nvPr/>
        </p:nvGrpSpPr>
        <p:grpSpPr>
          <a:xfrm>
            <a:off x="14151527" y="3419844"/>
            <a:ext cx="6771002" cy="6878201"/>
            <a:chOff x="8165415" y="1857826"/>
            <a:chExt cx="2508068" cy="25080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07C6AE-4BBE-0DA9-64F6-9C837B6E0393}"/>
                </a:ext>
              </a:extLst>
            </p:cNvPr>
            <p:cNvSpPr/>
            <p:nvPr/>
          </p:nvSpPr>
          <p:spPr>
            <a:xfrm>
              <a:off x="8165415" y="1857826"/>
              <a:ext cx="2508068" cy="2508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12800" dist="3048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F5263190-1C4F-7405-DA63-E2746306C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274" y="2424755"/>
              <a:ext cx="1356280" cy="135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6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7946E-7 -5.55556E-7 L -0.0127 -0.0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26877E-7 -3.7037E-7 L 8.26877E-7 0.047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10181303" y="3718746"/>
            <a:ext cx="831586" cy="828564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18982219" y="3648533"/>
            <a:ext cx="1353886" cy="334491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5238237" y="7859528"/>
            <a:ext cx="1982123" cy="197492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4100679" y="5158543"/>
            <a:ext cx="16181055" cy="339892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34786" y="3130844"/>
              <a:ext cx="6922428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619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Details</a:t>
              </a:r>
              <a:endParaRPr kumimoji="0" lang="id-ID" sz="8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14487938" y="9673873"/>
            <a:ext cx="1546537" cy="1546638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4223348" y="3812807"/>
            <a:ext cx="1701191" cy="1701302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17009923" y="8039246"/>
            <a:ext cx="4409369" cy="169342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177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B3F71-9124-E087-9180-DA747656377F}"/>
              </a:ext>
            </a:extLst>
          </p:cNvPr>
          <p:cNvGrpSpPr/>
          <p:nvPr/>
        </p:nvGrpSpPr>
        <p:grpSpPr>
          <a:xfrm>
            <a:off x="1184306" y="12617125"/>
            <a:ext cx="13101915" cy="383379"/>
            <a:chOff x="1184306" y="12617125"/>
            <a:chExt cx="13101915" cy="383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2E77A-EFCE-0828-9183-80502A2945B1}"/>
                </a:ext>
              </a:extLst>
            </p:cNvPr>
            <p:cNvSpPr txBox="1"/>
            <p:nvPr/>
          </p:nvSpPr>
          <p:spPr>
            <a:xfrm>
              <a:off x="3279321" y="12644154"/>
              <a:ext cx="11006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spc="30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DETAILS</a:t>
              </a:r>
            </a:p>
          </p:txBody>
        </p:sp>
        <p:grpSp>
          <p:nvGrpSpPr>
            <p:cNvPr id="22" name="Graphic 33">
              <a:extLst>
                <a:ext uri="{FF2B5EF4-FFF2-40B4-BE49-F238E27FC236}">
                  <a16:creationId xmlns:a16="http://schemas.microsoft.com/office/drawing/2014/main" id="{9B48437D-2BB5-0DF5-CAB3-A9096DB66CA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2FB4363-45EE-6BDE-D7FE-F757754F7D76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C3DC059-E089-CF22-98E3-0B5BE4D50A8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4C9947-EA46-05B1-0E74-9F30CBC5EE8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B2F8736-AF0A-96E8-A144-1644ACBEE55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8313A2B-CF0D-E63B-69D1-4C3E64225C3A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9F7BC2E-E453-BED0-EBFF-A0D7B0F2AE7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15FA694-3374-D62E-7936-4106C7DA0DE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3BF572-6C76-D5BE-15C3-B088C17775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00266B8-95FA-7826-609C-73FE2141038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382315-1733-8B8C-CD39-1F29B3773F3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2233DB-FD35-01DB-BA4A-5D17256B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A6BD4C6-00AF-E848-E22D-98B8059DF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228" y="593304"/>
            <a:ext cx="20511956" cy="11537975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9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10181303" y="3718746"/>
            <a:ext cx="831586" cy="828564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18982219" y="3648533"/>
            <a:ext cx="1353886" cy="334491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5238237" y="7859528"/>
            <a:ext cx="1982123" cy="197492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4100679" y="5158543"/>
            <a:ext cx="16181055" cy="339892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34786" y="3128916"/>
              <a:ext cx="6922428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619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Channels</a:t>
              </a:r>
              <a:endParaRPr kumimoji="0" lang="id-ID" sz="8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14487938" y="9673873"/>
            <a:ext cx="1546537" cy="1546638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4223348" y="3812807"/>
            <a:ext cx="1701191" cy="1701302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17009923" y="8039246"/>
            <a:ext cx="4409369" cy="169342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135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B3F71-9124-E087-9180-DA747656377F}"/>
              </a:ext>
            </a:extLst>
          </p:cNvPr>
          <p:cNvGrpSpPr/>
          <p:nvPr/>
        </p:nvGrpSpPr>
        <p:grpSpPr>
          <a:xfrm>
            <a:off x="1184306" y="12617125"/>
            <a:ext cx="13101915" cy="383379"/>
            <a:chOff x="1184306" y="12617125"/>
            <a:chExt cx="13101915" cy="383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2E77A-EFCE-0828-9183-80502A2945B1}"/>
                </a:ext>
              </a:extLst>
            </p:cNvPr>
            <p:cNvSpPr txBox="1"/>
            <p:nvPr/>
          </p:nvSpPr>
          <p:spPr>
            <a:xfrm>
              <a:off x="3279321" y="12644154"/>
              <a:ext cx="11006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spc="30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CHANNELS</a:t>
              </a:r>
            </a:p>
          </p:txBody>
        </p:sp>
        <p:grpSp>
          <p:nvGrpSpPr>
            <p:cNvPr id="22" name="Graphic 33">
              <a:extLst>
                <a:ext uri="{FF2B5EF4-FFF2-40B4-BE49-F238E27FC236}">
                  <a16:creationId xmlns:a16="http://schemas.microsoft.com/office/drawing/2014/main" id="{9B48437D-2BB5-0DF5-CAB3-A9096DB66CA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2FB4363-45EE-6BDE-D7FE-F757754F7D76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C3DC059-E089-CF22-98E3-0B5BE4D50A8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4C9947-EA46-05B1-0E74-9F30CBC5EE8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B2F8736-AF0A-96E8-A144-1644ACBEE55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8313A2B-CF0D-E63B-69D1-4C3E64225C3A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9F7BC2E-E453-BED0-EBFF-A0D7B0F2AE7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15FA694-3374-D62E-7936-4106C7DA0DE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3BF572-6C76-D5BE-15C3-B088C17775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00266B8-95FA-7826-609C-73FE2141038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382315-1733-8B8C-CD39-1F29B3773F3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2233DB-FD35-01DB-BA4A-5D17256B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84CA2A-B04C-F3A0-59D5-2D52CC7DB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36" y="449288"/>
            <a:ext cx="21067340" cy="11881320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55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10181303" y="3718746"/>
            <a:ext cx="831586" cy="828564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18982219" y="3648533"/>
            <a:ext cx="1353886" cy="334491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5238237" y="7859528"/>
            <a:ext cx="1982123" cy="197492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4100679" y="5158543"/>
            <a:ext cx="16181055" cy="339892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34786" y="3128916"/>
              <a:ext cx="6922428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619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8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Permissions</a:t>
              </a:r>
              <a:endParaRPr kumimoji="0" lang="id-ID" sz="8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14487938" y="9673873"/>
            <a:ext cx="1546537" cy="1546638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4223348" y="3812807"/>
            <a:ext cx="1701191" cy="1701302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17009923" y="8039246"/>
            <a:ext cx="4409369" cy="169342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937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B3F71-9124-E087-9180-DA747656377F}"/>
              </a:ext>
            </a:extLst>
          </p:cNvPr>
          <p:cNvGrpSpPr/>
          <p:nvPr/>
        </p:nvGrpSpPr>
        <p:grpSpPr>
          <a:xfrm>
            <a:off x="1184306" y="12617125"/>
            <a:ext cx="13101915" cy="383379"/>
            <a:chOff x="1184306" y="12617125"/>
            <a:chExt cx="13101915" cy="383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2E77A-EFCE-0828-9183-80502A2945B1}"/>
                </a:ext>
              </a:extLst>
            </p:cNvPr>
            <p:cNvSpPr txBox="1"/>
            <p:nvPr/>
          </p:nvSpPr>
          <p:spPr>
            <a:xfrm>
              <a:off x="3279321" y="12644154"/>
              <a:ext cx="11006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spc="30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PERMISSIONS</a:t>
              </a:r>
            </a:p>
          </p:txBody>
        </p:sp>
        <p:grpSp>
          <p:nvGrpSpPr>
            <p:cNvPr id="22" name="Graphic 33">
              <a:extLst>
                <a:ext uri="{FF2B5EF4-FFF2-40B4-BE49-F238E27FC236}">
                  <a16:creationId xmlns:a16="http://schemas.microsoft.com/office/drawing/2014/main" id="{9B48437D-2BB5-0DF5-CAB3-A9096DB66CA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2FB4363-45EE-6BDE-D7FE-F757754F7D76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C3DC059-E089-CF22-98E3-0B5BE4D50A8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4C9947-EA46-05B1-0E74-9F30CBC5EE8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B2F8736-AF0A-96E8-A144-1644ACBEE55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8313A2B-CF0D-E63B-69D1-4C3E64225C3A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9F7BC2E-E453-BED0-EBFF-A0D7B0F2AE7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15FA694-3374-D62E-7936-4106C7DA0DE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3BF572-6C76-D5BE-15C3-B088C17775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00266B8-95FA-7826-609C-73FE2141038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382315-1733-8B8C-CD39-1F29B3773F3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2233DB-FD35-01DB-BA4A-5D17256B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3809760-CFAB-1FFA-CBF2-3BD3A0B9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52" y="813680"/>
            <a:ext cx="21539109" cy="11162365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40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10181303" y="3718746"/>
            <a:ext cx="831586" cy="828564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18982219" y="3648533"/>
            <a:ext cx="1353886" cy="334491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5238237" y="7859528"/>
            <a:ext cx="1982123" cy="197492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4100679" y="5158543"/>
            <a:ext cx="16181055" cy="339892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34786" y="3130844"/>
              <a:ext cx="6922428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619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Confirm</a:t>
              </a:r>
              <a:endParaRPr kumimoji="0" lang="id-ID" sz="8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14487938" y="9673873"/>
            <a:ext cx="1546537" cy="1546638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4223348" y="3812807"/>
            <a:ext cx="1701191" cy="1701302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17009923" y="8039246"/>
            <a:ext cx="4409369" cy="169342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85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B3F71-9124-E087-9180-DA747656377F}"/>
              </a:ext>
            </a:extLst>
          </p:cNvPr>
          <p:cNvGrpSpPr/>
          <p:nvPr/>
        </p:nvGrpSpPr>
        <p:grpSpPr>
          <a:xfrm>
            <a:off x="1184306" y="12617125"/>
            <a:ext cx="13101915" cy="383379"/>
            <a:chOff x="1184306" y="12617125"/>
            <a:chExt cx="13101915" cy="383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2E77A-EFCE-0828-9183-80502A2945B1}"/>
                </a:ext>
              </a:extLst>
            </p:cNvPr>
            <p:cNvSpPr txBox="1"/>
            <p:nvPr/>
          </p:nvSpPr>
          <p:spPr>
            <a:xfrm>
              <a:off x="3279321" y="12644154"/>
              <a:ext cx="11006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spc="30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CONFIRM</a:t>
              </a:r>
            </a:p>
          </p:txBody>
        </p:sp>
        <p:grpSp>
          <p:nvGrpSpPr>
            <p:cNvPr id="22" name="Graphic 33">
              <a:extLst>
                <a:ext uri="{FF2B5EF4-FFF2-40B4-BE49-F238E27FC236}">
                  <a16:creationId xmlns:a16="http://schemas.microsoft.com/office/drawing/2014/main" id="{9B48437D-2BB5-0DF5-CAB3-A9096DB66CA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2FB4363-45EE-6BDE-D7FE-F757754F7D76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C3DC059-E089-CF22-98E3-0B5BE4D50A8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4C9947-EA46-05B1-0E74-9F30CBC5EE8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B2F8736-AF0A-96E8-A144-1644ACBEE55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8313A2B-CF0D-E63B-69D1-4C3E64225C3A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9F7BC2E-E453-BED0-EBFF-A0D7B0F2AE7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15FA694-3374-D62E-7936-4106C7DA0DE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3BF572-6C76-D5BE-15C3-B088C17775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00266B8-95FA-7826-609C-73FE2141038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382315-1733-8B8C-CD39-1F29B3773F3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2233DB-FD35-01DB-BA4A-5D17256B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82DF3D2-30C4-10A9-CD43-BA12621B0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949" y="593304"/>
            <a:ext cx="20282514" cy="11408914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59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B3F71-9124-E087-9180-DA747656377F}"/>
              </a:ext>
            </a:extLst>
          </p:cNvPr>
          <p:cNvGrpSpPr/>
          <p:nvPr/>
        </p:nvGrpSpPr>
        <p:grpSpPr>
          <a:xfrm>
            <a:off x="1184306" y="12617125"/>
            <a:ext cx="13101915" cy="383379"/>
            <a:chOff x="1184306" y="12617125"/>
            <a:chExt cx="13101915" cy="383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2E77A-EFCE-0828-9183-80502A2945B1}"/>
                </a:ext>
              </a:extLst>
            </p:cNvPr>
            <p:cNvSpPr txBox="1"/>
            <p:nvPr/>
          </p:nvSpPr>
          <p:spPr>
            <a:xfrm>
              <a:off x="3279321" y="12644154"/>
              <a:ext cx="11006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spc="30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CONFIRM</a:t>
              </a:r>
            </a:p>
          </p:txBody>
        </p:sp>
        <p:grpSp>
          <p:nvGrpSpPr>
            <p:cNvPr id="22" name="Graphic 33">
              <a:extLst>
                <a:ext uri="{FF2B5EF4-FFF2-40B4-BE49-F238E27FC236}">
                  <a16:creationId xmlns:a16="http://schemas.microsoft.com/office/drawing/2014/main" id="{9B48437D-2BB5-0DF5-CAB3-A9096DB66CA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2FB4363-45EE-6BDE-D7FE-F757754F7D76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C3DC059-E089-CF22-98E3-0B5BE4D50A8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4C9947-EA46-05B1-0E74-9F30CBC5EE8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B2F8736-AF0A-96E8-A144-1644ACBEE55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8313A2B-CF0D-E63B-69D1-4C3E64225C3A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9F7BC2E-E453-BED0-EBFF-A0D7B0F2AE7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15FA694-3374-D62E-7936-4106C7DA0DE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3BF572-6C76-D5BE-15C3-B088C17775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00266B8-95FA-7826-609C-73FE2141038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382315-1733-8B8C-CD39-1F29B3773F3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2233DB-FD35-01DB-BA4A-5D17256B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05C3F82-837C-891C-F1C5-0FD7668FC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118" y="666619"/>
            <a:ext cx="20152177" cy="11335599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299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B3F71-9124-E087-9180-DA747656377F}"/>
              </a:ext>
            </a:extLst>
          </p:cNvPr>
          <p:cNvGrpSpPr/>
          <p:nvPr/>
        </p:nvGrpSpPr>
        <p:grpSpPr>
          <a:xfrm>
            <a:off x="1184306" y="12617125"/>
            <a:ext cx="13101915" cy="383379"/>
            <a:chOff x="1184306" y="12617125"/>
            <a:chExt cx="13101915" cy="383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2E77A-EFCE-0828-9183-80502A2945B1}"/>
                </a:ext>
              </a:extLst>
            </p:cNvPr>
            <p:cNvSpPr txBox="1"/>
            <p:nvPr/>
          </p:nvSpPr>
          <p:spPr>
            <a:xfrm>
              <a:off x="3279321" y="12644154"/>
              <a:ext cx="11006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spc="30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CONFIRM</a:t>
              </a:r>
            </a:p>
          </p:txBody>
        </p:sp>
        <p:grpSp>
          <p:nvGrpSpPr>
            <p:cNvPr id="22" name="Graphic 33">
              <a:extLst>
                <a:ext uri="{FF2B5EF4-FFF2-40B4-BE49-F238E27FC236}">
                  <a16:creationId xmlns:a16="http://schemas.microsoft.com/office/drawing/2014/main" id="{9B48437D-2BB5-0DF5-CAB3-A9096DB66CA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2FB4363-45EE-6BDE-D7FE-F757754F7D76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C3DC059-E089-CF22-98E3-0B5BE4D50A8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4C9947-EA46-05B1-0E74-9F30CBC5EE8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B2F8736-AF0A-96E8-A144-1644ACBEE55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8313A2B-CF0D-E63B-69D1-4C3E64225C3A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9F7BC2E-E453-BED0-EBFF-A0D7B0F2AE7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15FA694-3374-D62E-7936-4106C7DA0DE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3BF572-6C76-D5BE-15C3-B088C17775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00266B8-95FA-7826-609C-73FE2141038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382315-1733-8B8C-CD39-1F29B3773F3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2233DB-FD35-01DB-BA4A-5D17256B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597FC5D-539E-E504-336A-DC3FDEC5D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65" y="3397249"/>
            <a:ext cx="23844681" cy="6921502"/>
          </a:xfrm>
          <a:prstGeom prst="roundRect">
            <a:avLst>
              <a:gd name="adj" fmla="val 3284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48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900C5A1-BC3A-796D-31AD-6979C5C963BE}"/>
              </a:ext>
            </a:extLst>
          </p:cNvPr>
          <p:cNvSpPr txBox="1"/>
          <p:nvPr/>
        </p:nvSpPr>
        <p:spPr>
          <a:xfrm>
            <a:off x="1822054" y="886193"/>
            <a:ext cx="20270247" cy="15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u="none" strike="noStrike" kern="1200" cap="none" spc="0" normalizeH="0" baseline="0" noProof="0" dirty="0">
                <a:ln>
                  <a:noFill/>
                </a:ln>
                <a:solidFill>
                  <a:srgbClr val="2A353C"/>
                </a:solidFill>
                <a:effectLst/>
                <a:uLnTx/>
                <a:uFillTx/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What is a Workspace?</a:t>
            </a:r>
            <a:endParaRPr kumimoji="0" lang="en-US" sz="8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D900B-A209-79A1-7CBD-053CC81645AA}"/>
              </a:ext>
            </a:extLst>
          </p:cNvPr>
          <p:cNvGrpSpPr/>
          <p:nvPr/>
        </p:nvGrpSpPr>
        <p:grpSpPr>
          <a:xfrm>
            <a:off x="10400946" y="4862668"/>
            <a:ext cx="3580519" cy="3496051"/>
            <a:chOff x="7248371" y="4885006"/>
            <a:chExt cx="2049938" cy="2001579"/>
          </a:xfrm>
        </p:grpSpPr>
        <p:sp>
          <p:nvSpPr>
            <p:cNvPr id="28" name="Freeform 122">
              <a:extLst>
                <a:ext uri="{FF2B5EF4-FFF2-40B4-BE49-F238E27FC236}">
                  <a16:creationId xmlns:a16="http://schemas.microsoft.com/office/drawing/2014/main" id="{F8B8C467-4B6A-7430-B2EC-D09E6845C278}"/>
                </a:ext>
              </a:extLst>
            </p:cNvPr>
            <p:cNvSpPr/>
            <p:nvPr/>
          </p:nvSpPr>
          <p:spPr>
            <a:xfrm>
              <a:off x="7725096" y="4885006"/>
              <a:ext cx="1144149" cy="1143757"/>
            </a:xfrm>
            <a:custGeom>
              <a:avLst/>
              <a:gdLst>
                <a:gd name="connsiteX0" fmla="*/ 1144150 w 1144149"/>
                <a:gd name="connsiteY0" fmla="*/ 571879 h 1143757"/>
                <a:gd name="connsiteX1" fmla="*/ 572075 w 1144149"/>
                <a:gd name="connsiteY1" fmla="*/ 1143758 h 1143757"/>
                <a:gd name="connsiteX2" fmla="*/ 0 w 1144149"/>
                <a:gd name="connsiteY2" fmla="*/ 571879 h 1143757"/>
                <a:gd name="connsiteX3" fmla="*/ 572075 w 1144149"/>
                <a:gd name="connsiteY3" fmla="*/ 0 h 1143757"/>
                <a:gd name="connsiteX4" fmla="*/ 1144150 w 1144149"/>
                <a:gd name="connsiteY4" fmla="*/ 571879 h 114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149" h="1143757">
                  <a:moveTo>
                    <a:pt x="1144150" y="571879"/>
                  </a:moveTo>
                  <a:cubicBezTo>
                    <a:pt x="1144150" y="887719"/>
                    <a:pt x="888023" y="1143758"/>
                    <a:pt x="572075" y="1143758"/>
                  </a:cubicBezTo>
                  <a:cubicBezTo>
                    <a:pt x="256127" y="1143758"/>
                    <a:pt x="0" y="887719"/>
                    <a:pt x="0" y="571879"/>
                  </a:cubicBezTo>
                  <a:cubicBezTo>
                    <a:pt x="0" y="256039"/>
                    <a:pt x="256127" y="0"/>
                    <a:pt x="572075" y="0"/>
                  </a:cubicBezTo>
                  <a:cubicBezTo>
                    <a:pt x="888023" y="0"/>
                    <a:pt x="1144150" y="256039"/>
                    <a:pt x="1144150" y="571879"/>
                  </a:cubicBezTo>
                  <a:close/>
                </a:path>
              </a:pathLst>
            </a:custGeom>
            <a:solidFill>
              <a:srgbClr val="036C70"/>
            </a:solidFill>
            <a:ln w="1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123">
              <a:extLst>
                <a:ext uri="{FF2B5EF4-FFF2-40B4-BE49-F238E27FC236}">
                  <a16:creationId xmlns:a16="http://schemas.microsoft.com/office/drawing/2014/main" id="{9CEE96C1-C0C6-085B-85A6-E8F7BCB86078}"/>
                </a:ext>
              </a:extLst>
            </p:cNvPr>
            <p:cNvSpPr/>
            <p:nvPr/>
          </p:nvSpPr>
          <p:spPr>
            <a:xfrm>
              <a:off x="8249505" y="5456887"/>
              <a:ext cx="1048804" cy="1048445"/>
            </a:xfrm>
            <a:custGeom>
              <a:avLst/>
              <a:gdLst>
                <a:gd name="connsiteX0" fmla="*/ 1048805 w 1048804"/>
                <a:gd name="connsiteY0" fmla="*/ 524223 h 1048445"/>
                <a:gd name="connsiteX1" fmla="*/ 524402 w 1048804"/>
                <a:gd name="connsiteY1" fmla="*/ 1048445 h 1048445"/>
                <a:gd name="connsiteX2" fmla="*/ 0 w 1048804"/>
                <a:gd name="connsiteY2" fmla="*/ 524223 h 1048445"/>
                <a:gd name="connsiteX3" fmla="*/ 524402 w 1048804"/>
                <a:gd name="connsiteY3" fmla="*/ 0 h 1048445"/>
                <a:gd name="connsiteX4" fmla="*/ 1048805 w 1048804"/>
                <a:gd name="connsiteY4" fmla="*/ 524223 h 104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804" h="1048445">
                  <a:moveTo>
                    <a:pt x="1048805" y="524223"/>
                  </a:moveTo>
                  <a:cubicBezTo>
                    <a:pt x="1048805" y="813743"/>
                    <a:pt x="814022" y="1048445"/>
                    <a:pt x="524402" y="1048445"/>
                  </a:cubicBezTo>
                  <a:cubicBezTo>
                    <a:pt x="234783" y="1048445"/>
                    <a:pt x="0" y="813743"/>
                    <a:pt x="0" y="524223"/>
                  </a:cubicBezTo>
                  <a:cubicBezTo>
                    <a:pt x="0" y="234703"/>
                    <a:pt x="234783" y="0"/>
                    <a:pt x="524402" y="0"/>
                  </a:cubicBezTo>
                  <a:cubicBezTo>
                    <a:pt x="814022" y="0"/>
                    <a:pt x="1048805" y="234703"/>
                    <a:pt x="1048805" y="524223"/>
                  </a:cubicBezTo>
                  <a:close/>
                </a:path>
              </a:pathLst>
            </a:custGeom>
            <a:solidFill>
              <a:srgbClr val="1A9BA1"/>
            </a:solidFill>
            <a:ln w="1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124">
              <a:extLst>
                <a:ext uri="{FF2B5EF4-FFF2-40B4-BE49-F238E27FC236}">
                  <a16:creationId xmlns:a16="http://schemas.microsoft.com/office/drawing/2014/main" id="{05E17D6A-938D-8D5D-14FD-376401AF9701}"/>
                </a:ext>
              </a:extLst>
            </p:cNvPr>
            <p:cNvSpPr/>
            <p:nvPr/>
          </p:nvSpPr>
          <p:spPr>
            <a:xfrm>
              <a:off x="7963461" y="6076424"/>
              <a:ext cx="810438" cy="810161"/>
            </a:xfrm>
            <a:custGeom>
              <a:avLst/>
              <a:gdLst>
                <a:gd name="connsiteX0" fmla="*/ 810439 w 810438"/>
                <a:gd name="connsiteY0" fmla="*/ 405081 h 810161"/>
                <a:gd name="connsiteX1" fmla="*/ 405219 w 810438"/>
                <a:gd name="connsiteY1" fmla="*/ 810161 h 810161"/>
                <a:gd name="connsiteX2" fmla="*/ 0 w 810438"/>
                <a:gd name="connsiteY2" fmla="*/ 405081 h 810161"/>
                <a:gd name="connsiteX3" fmla="*/ 405219 w 810438"/>
                <a:gd name="connsiteY3" fmla="*/ 0 h 810161"/>
                <a:gd name="connsiteX4" fmla="*/ 810439 w 810438"/>
                <a:gd name="connsiteY4" fmla="*/ 405081 h 81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438" h="810161">
                  <a:moveTo>
                    <a:pt x="810439" y="405081"/>
                  </a:moveTo>
                  <a:cubicBezTo>
                    <a:pt x="810439" y="628800"/>
                    <a:pt x="629016" y="810161"/>
                    <a:pt x="405219" y="810161"/>
                  </a:cubicBezTo>
                  <a:cubicBezTo>
                    <a:pt x="181423" y="810161"/>
                    <a:pt x="0" y="628800"/>
                    <a:pt x="0" y="405081"/>
                  </a:cubicBezTo>
                  <a:cubicBezTo>
                    <a:pt x="0" y="181361"/>
                    <a:pt x="181423" y="0"/>
                    <a:pt x="405219" y="0"/>
                  </a:cubicBezTo>
                  <a:cubicBezTo>
                    <a:pt x="629016" y="0"/>
                    <a:pt x="810439" y="181361"/>
                    <a:pt x="810439" y="405081"/>
                  </a:cubicBezTo>
                  <a:close/>
                </a:path>
              </a:pathLst>
            </a:custGeom>
            <a:solidFill>
              <a:srgbClr val="37C6D0"/>
            </a:solidFill>
            <a:ln w="1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125">
              <a:extLst>
                <a:ext uri="{FF2B5EF4-FFF2-40B4-BE49-F238E27FC236}">
                  <a16:creationId xmlns:a16="http://schemas.microsoft.com/office/drawing/2014/main" id="{F639B278-54C8-4BF2-28DB-FF9A62B98260}"/>
                </a:ext>
              </a:extLst>
            </p:cNvPr>
            <p:cNvSpPr/>
            <p:nvPr/>
          </p:nvSpPr>
          <p:spPr>
            <a:xfrm>
              <a:off x="7725015" y="5313915"/>
              <a:ext cx="667505" cy="1191410"/>
            </a:xfrm>
            <a:custGeom>
              <a:avLst/>
              <a:gdLst>
                <a:gd name="connsiteX0" fmla="*/ 667505 w 667505"/>
                <a:gd name="connsiteY0" fmla="*/ 87212 h 1191410"/>
                <a:gd name="connsiteX1" fmla="*/ 667505 w 667505"/>
                <a:gd name="connsiteY1" fmla="*/ 1104199 h 1191410"/>
                <a:gd name="connsiteX2" fmla="*/ 613158 w 667505"/>
                <a:gd name="connsiteY2" fmla="*/ 1184746 h 1191410"/>
                <a:gd name="connsiteX3" fmla="*/ 580264 w 667505"/>
                <a:gd name="connsiteY3" fmla="*/ 1191411 h 1191410"/>
                <a:gd name="connsiteX4" fmla="*/ 238925 w 667505"/>
                <a:gd name="connsiteY4" fmla="*/ 1191411 h 1191410"/>
                <a:gd name="connsiteX5" fmla="*/ 238449 w 667505"/>
                <a:gd name="connsiteY5" fmla="*/ 1167590 h 1191410"/>
                <a:gd name="connsiteX6" fmla="*/ 239403 w 667505"/>
                <a:gd name="connsiteY6" fmla="*/ 1143758 h 1191410"/>
                <a:gd name="connsiteX7" fmla="*/ 482058 w 667505"/>
                <a:gd name="connsiteY7" fmla="*/ 796341 h 1191410"/>
                <a:gd name="connsiteX8" fmla="*/ 482058 w 667505"/>
                <a:gd name="connsiteY8" fmla="*/ 707700 h 1191410"/>
                <a:gd name="connsiteX9" fmla="*/ 7126 w 667505"/>
                <a:gd name="connsiteY9" fmla="*/ 54125 h 1191410"/>
                <a:gd name="connsiteX10" fmla="*/ 8190 w 667505"/>
                <a:gd name="connsiteY10" fmla="*/ 47656 h 1191410"/>
                <a:gd name="connsiteX11" fmla="*/ 18201 w 667505"/>
                <a:gd name="connsiteY11" fmla="*/ 0 h 1191410"/>
                <a:gd name="connsiteX12" fmla="*/ 580264 w 667505"/>
                <a:gd name="connsiteY12" fmla="*/ 0 h 1191410"/>
                <a:gd name="connsiteX13" fmla="*/ 667505 w 667505"/>
                <a:gd name="connsiteY13" fmla="*/ 87212 h 119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7505" h="1191410">
                  <a:moveTo>
                    <a:pt x="667505" y="87212"/>
                  </a:moveTo>
                  <a:lnTo>
                    <a:pt x="667505" y="1104199"/>
                  </a:lnTo>
                  <a:cubicBezTo>
                    <a:pt x="667268" y="1139541"/>
                    <a:pt x="645846" y="1171292"/>
                    <a:pt x="613158" y="1184746"/>
                  </a:cubicBezTo>
                  <a:cubicBezTo>
                    <a:pt x="602745" y="1189138"/>
                    <a:pt x="591561" y="1191411"/>
                    <a:pt x="580264" y="1191411"/>
                  </a:cubicBezTo>
                  <a:lnTo>
                    <a:pt x="238925" y="1191411"/>
                  </a:lnTo>
                  <a:cubicBezTo>
                    <a:pt x="238449" y="1183316"/>
                    <a:pt x="238449" y="1175684"/>
                    <a:pt x="238449" y="1167590"/>
                  </a:cubicBezTo>
                  <a:cubicBezTo>
                    <a:pt x="238290" y="1159628"/>
                    <a:pt x="238608" y="1151678"/>
                    <a:pt x="239403" y="1143758"/>
                  </a:cubicBezTo>
                  <a:cubicBezTo>
                    <a:pt x="248128" y="991418"/>
                    <a:pt x="342007" y="857016"/>
                    <a:pt x="482058" y="796341"/>
                  </a:cubicBezTo>
                  <a:lnTo>
                    <a:pt x="482058" y="707700"/>
                  </a:lnTo>
                  <a:cubicBezTo>
                    <a:pt x="170368" y="658319"/>
                    <a:pt x="-42267" y="365708"/>
                    <a:pt x="7126" y="54125"/>
                  </a:cubicBezTo>
                  <a:cubicBezTo>
                    <a:pt x="7468" y="51967"/>
                    <a:pt x="7822" y="49810"/>
                    <a:pt x="8190" y="47656"/>
                  </a:cubicBezTo>
                  <a:cubicBezTo>
                    <a:pt x="10562" y="31584"/>
                    <a:pt x="13906" y="15669"/>
                    <a:pt x="18201" y="0"/>
                  </a:cubicBezTo>
                  <a:lnTo>
                    <a:pt x="580264" y="0"/>
                  </a:lnTo>
                  <a:cubicBezTo>
                    <a:pt x="628365" y="183"/>
                    <a:pt x="667320" y="39122"/>
                    <a:pt x="667505" y="87212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1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126">
              <a:extLst>
                <a:ext uri="{FF2B5EF4-FFF2-40B4-BE49-F238E27FC236}">
                  <a16:creationId xmlns:a16="http://schemas.microsoft.com/office/drawing/2014/main" id="{2EEF0D86-FDB4-52E5-1849-54B619D6BE8B}"/>
                </a:ext>
              </a:extLst>
            </p:cNvPr>
            <p:cNvSpPr/>
            <p:nvPr/>
          </p:nvSpPr>
          <p:spPr>
            <a:xfrm>
              <a:off x="7725005" y="5361571"/>
              <a:ext cx="619794" cy="1191418"/>
            </a:xfrm>
            <a:custGeom>
              <a:avLst/>
              <a:gdLst>
                <a:gd name="connsiteX0" fmla="*/ 532601 w 619794"/>
                <a:gd name="connsiteY0" fmla="*/ 0 h 1191418"/>
                <a:gd name="connsiteX1" fmla="*/ 8199 w 619794"/>
                <a:gd name="connsiteY1" fmla="*/ 0 h 1191418"/>
                <a:gd name="connsiteX2" fmla="*/ 475626 w 619794"/>
                <a:gd name="connsiteY2" fmla="*/ 659036 h 1191418"/>
                <a:gd name="connsiteX3" fmla="*/ 503997 w 619794"/>
                <a:gd name="connsiteY3" fmla="*/ 663140 h 1191418"/>
                <a:gd name="connsiteX4" fmla="*/ 239365 w 619794"/>
                <a:gd name="connsiteY4" fmla="*/ 1096102 h 1191418"/>
                <a:gd name="connsiteX5" fmla="*/ 238411 w 619794"/>
                <a:gd name="connsiteY5" fmla="*/ 1119933 h 1191418"/>
                <a:gd name="connsiteX6" fmla="*/ 238887 w 619794"/>
                <a:gd name="connsiteY6" fmla="*/ 1143755 h 1191418"/>
                <a:gd name="connsiteX7" fmla="*/ 245084 w 619794"/>
                <a:gd name="connsiteY7" fmla="*/ 1191418 h 1191418"/>
                <a:gd name="connsiteX8" fmla="*/ 532552 w 619794"/>
                <a:gd name="connsiteY8" fmla="*/ 1191418 h 1191418"/>
                <a:gd name="connsiteX9" fmla="*/ 613117 w 619794"/>
                <a:gd name="connsiteY9" fmla="*/ 1137090 h 1191418"/>
                <a:gd name="connsiteX10" fmla="*/ 619795 w 619794"/>
                <a:gd name="connsiteY10" fmla="*/ 1104207 h 1191418"/>
                <a:gd name="connsiteX11" fmla="*/ 619795 w 619794"/>
                <a:gd name="connsiteY11" fmla="*/ 87212 h 1191418"/>
                <a:gd name="connsiteX12" fmla="*/ 532601 w 619794"/>
                <a:gd name="connsiteY12" fmla="*/ 0 h 119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9794" h="1191418">
                  <a:moveTo>
                    <a:pt x="532601" y="0"/>
                  </a:moveTo>
                  <a:lnTo>
                    <a:pt x="8199" y="0"/>
                  </a:lnTo>
                  <a:cubicBezTo>
                    <a:pt x="-44775" y="311022"/>
                    <a:pt x="164499" y="606086"/>
                    <a:pt x="475626" y="659036"/>
                  </a:cubicBezTo>
                  <a:cubicBezTo>
                    <a:pt x="485047" y="660640"/>
                    <a:pt x="494507" y="662008"/>
                    <a:pt x="503997" y="663140"/>
                  </a:cubicBezTo>
                  <a:cubicBezTo>
                    <a:pt x="356211" y="733195"/>
                    <a:pt x="248518" y="932159"/>
                    <a:pt x="239365" y="1096102"/>
                  </a:cubicBezTo>
                  <a:cubicBezTo>
                    <a:pt x="238571" y="1104021"/>
                    <a:pt x="238252" y="1111972"/>
                    <a:pt x="238411" y="1119933"/>
                  </a:cubicBezTo>
                  <a:cubicBezTo>
                    <a:pt x="238411" y="1128028"/>
                    <a:pt x="238411" y="1135660"/>
                    <a:pt x="238887" y="1143755"/>
                  </a:cubicBezTo>
                  <a:cubicBezTo>
                    <a:pt x="239747" y="1159780"/>
                    <a:pt x="241820" y="1175712"/>
                    <a:pt x="245084" y="1191418"/>
                  </a:cubicBezTo>
                  <a:lnTo>
                    <a:pt x="532552" y="1191418"/>
                  </a:lnTo>
                  <a:cubicBezTo>
                    <a:pt x="567907" y="1191181"/>
                    <a:pt x="599659" y="1169767"/>
                    <a:pt x="613117" y="1137090"/>
                  </a:cubicBezTo>
                  <a:cubicBezTo>
                    <a:pt x="617521" y="1126681"/>
                    <a:pt x="619795" y="1115500"/>
                    <a:pt x="619795" y="1104207"/>
                  </a:cubicBezTo>
                  <a:lnTo>
                    <a:pt x="619795" y="87212"/>
                  </a:lnTo>
                  <a:cubicBezTo>
                    <a:pt x="619609" y="39141"/>
                    <a:pt x="580686" y="210"/>
                    <a:pt x="53260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127">
              <a:extLst>
                <a:ext uri="{FF2B5EF4-FFF2-40B4-BE49-F238E27FC236}">
                  <a16:creationId xmlns:a16="http://schemas.microsoft.com/office/drawing/2014/main" id="{D9DB9177-0937-8E6D-C57A-313D474A020F}"/>
                </a:ext>
              </a:extLst>
            </p:cNvPr>
            <p:cNvSpPr/>
            <p:nvPr/>
          </p:nvSpPr>
          <p:spPr>
            <a:xfrm>
              <a:off x="7725009" y="5361571"/>
              <a:ext cx="619841" cy="1096101"/>
            </a:xfrm>
            <a:custGeom>
              <a:avLst/>
              <a:gdLst>
                <a:gd name="connsiteX0" fmla="*/ 532597 w 619841"/>
                <a:gd name="connsiteY0" fmla="*/ 0 h 1096101"/>
                <a:gd name="connsiteX1" fmla="*/ 8195 w 619841"/>
                <a:gd name="connsiteY1" fmla="*/ 0 h 1096101"/>
                <a:gd name="connsiteX2" fmla="*/ 475695 w 619841"/>
                <a:gd name="connsiteY2" fmla="*/ 659077 h 1096101"/>
                <a:gd name="connsiteX3" fmla="*/ 494840 w 619841"/>
                <a:gd name="connsiteY3" fmla="*/ 661998 h 1096101"/>
                <a:gd name="connsiteX4" fmla="*/ 239409 w 619841"/>
                <a:gd name="connsiteY4" fmla="*/ 1096102 h 1096101"/>
                <a:gd name="connsiteX5" fmla="*/ 532597 w 619841"/>
                <a:gd name="connsiteY5" fmla="*/ 1096102 h 1096101"/>
                <a:gd name="connsiteX6" fmla="*/ 619842 w 619841"/>
                <a:gd name="connsiteY6" fmla="*/ 1008890 h 1096101"/>
                <a:gd name="connsiteX7" fmla="*/ 619842 w 619841"/>
                <a:gd name="connsiteY7" fmla="*/ 87212 h 1096101"/>
                <a:gd name="connsiteX8" fmla="*/ 532597 w 619841"/>
                <a:gd name="connsiteY8" fmla="*/ 0 h 109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841" h="1096101">
                  <a:moveTo>
                    <a:pt x="532597" y="0"/>
                  </a:moveTo>
                  <a:lnTo>
                    <a:pt x="8195" y="0"/>
                  </a:lnTo>
                  <a:cubicBezTo>
                    <a:pt x="-44768" y="311051"/>
                    <a:pt x="164538" y="606127"/>
                    <a:pt x="475695" y="659077"/>
                  </a:cubicBezTo>
                  <a:cubicBezTo>
                    <a:pt x="482060" y="660157"/>
                    <a:pt x="488443" y="661134"/>
                    <a:pt x="494840" y="661998"/>
                  </a:cubicBezTo>
                  <a:cubicBezTo>
                    <a:pt x="351822" y="737103"/>
                    <a:pt x="248372" y="935595"/>
                    <a:pt x="239409" y="1096102"/>
                  </a:cubicBezTo>
                  <a:lnTo>
                    <a:pt x="532597" y="1096102"/>
                  </a:lnTo>
                  <a:cubicBezTo>
                    <a:pt x="580630" y="1095742"/>
                    <a:pt x="619471" y="1056903"/>
                    <a:pt x="619842" y="1008890"/>
                  </a:cubicBezTo>
                  <a:lnTo>
                    <a:pt x="619842" y="87212"/>
                  </a:lnTo>
                  <a:cubicBezTo>
                    <a:pt x="619657" y="39122"/>
                    <a:pt x="580702" y="183"/>
                    <a:pt x="532597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128">
              <a:extLst>
                <a:ext uri="{FF2B5EF4-FFF2-40B4-BE49-F238E27FC236}">
                  <a16:creationId xmlns:a16="http://schemas.microsoft.com/office/drawing/2014/main" id="{A0DFF83F-A1D1-6B20-8215-4F0476A6E5F5}"/>
                </a:ext>
              </a:extLst>
            </p:cNvPr>
            <p:cNvSpPr/>
            <p:nvPr/>
          </p:nvSpPr>
          <p:spPr>
            <a:xfrm>
              <a:off x="7725025" y="5361571"/>
              <a:ext cx="572146" cy="1096101"/>
            </a:xfrm>
            <a:custGeom>
              <a:avLst/>
              <a:gdLst>
                <a:gd name="connsiteX0" fmla="*/ 484908 w 572146"/>
                <a:gd name="connsiteY0" fmla="*/ 0 h 1096101"/>
                <a:gd name="connsiteX1" fmla="*/ 8179 w 572146"/>
                <a:gd name="connsiteY1" fmla="*/ 0 h 1096101"/>
                <a:gd name="connsiteX2" fmla="*/ 431038 w 572146"/>
                <a:gd name="connsiteY2" fmla="*/ 649655 h 1096101"/>
                <a:gd name="connsiteX3" fmla="*/ 239393 w 572146"/>
                <a:gd name="connsiteY3" fmla="*/ 1096102 h 1096101"/>
                <a:gd name="connsiteX4" fmla="*/ 484909 w 572146"/>
                <a:gd name="connsiteY4" fmla="*/ 1096102 h 1096101"/>
                <a:gd name="connsiteX5" fmla="*/ 572146 w 572146"/>
                <a:gd name="connsiteY5" fmla="*/ 1008890 h 1096101"/>
                <a:gd name="connsiteX6" fmla="*/ 572146 w 572146"/>
                <a:gd name="connsiteY6" fmla="*/ 87212 h 1096101"/>
                <a:gd name="connsiteX7" fmla="*/ 484908 w 572146"/>
                <a:gd name="connsiteY7" fmla="*/ 0 h 109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146" h="1096101">
                  <a:moveTo>
                    <a:pt x="484908" y="0"/>
                  </a:moveTo>
                  <a:lnTo>
                    <a:pt x="8179" y="0"/>
                  </a:lnTo>
                  <a:cubicBezTo>
                    <a:pt x="-41832" y="293635"/>
                    <a:pt x="142225" y="576412"/>
                    <a:pt x="431038" y="649655"/>
                  </a:cubicBezTo>
                  <a:cubicBezTo>
                    <a:pt x="321679" y="774553"/>
                    <a:pt x="254605" y="930812"/>
                    <a:pt x="239393" y="1096102"/>
                  </a:cubicBezTo>
                  <a:lnTo>
                    <a:pt x="484909" y="1096102"/>
                  </a:lnTo>
                  <a:cubicBezTo>
                    <a:pt x="533015" y="1095916"/>
                    <a:pt x="571971" y="1056975"/>
                    <a:pt x="572146" y="1008890"/>
                  </a:cubicBezTo>
                  <a:lnTo>
                    <a:pt x="572146" y="87212"/>
                  </a:lnTo>
                  <a:cubicBezTo>
                    <a:pt x="572126" y="39057"/>
                    <a:pt x="533080" y="27"/>
                    <a:pt x="48490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129">
              <a:extLst>
                <a:ext uri="{FF2B5EF4-FFF2-40B4-BE49-F238E27FC236}">
                  <a16:creationId xmlns:a16="http://schemas.microsoft.com/office/drawing/2014/main" id="{16C3A5F6-4077-ECA3-C32B-31443A71AAD7}"/>
                </a:ext>
              </a:extLst>
            </p:cNvPr>
            <p:cNvSpPr/>
            <p:nvPr/>
          </p:nvSpPr>
          <p:spPr>
            <a:xfrm>
              <a:off x="7248371" y="5361571"/>
              <a:ext cx="1048800" cy="1048448"/>
            </a:xfrm>
            <a:custGeom>
              <a:avLst/>
              <a:gdLst>
                <a:gd name="connsiteX0" fmla="*/ 87384 w 1048800"/>
                <a:gd name="connsiteY0" fmla="*/ 0 h 1048448"/>
                <a:gd name="connsiteX1" fmla="*/ 961419 w 1048800"/>
                <a:gd name="connsiteY1" fmla="*/ 0 h 1048448"/>
                <a:gd name="connsiteX2" fmla="*/ 1048801 w 1048800"/>
                <a:gd name="connsiteY2" fmla="*/ 87355 h 1048448"/>
                <a:gd name="connsiteX3" fmla="*/ 1048801 w 1048800"/>
                <a:gd name="connsiteY3" fmla="*/ 961093 h 1048448"/>
                <a:gd name="connsiteX4" fmla="*/ 961419 w 1048800"/>
                <a:gd name="connsiteY4" fmla="*/ 1048448 h 1048448"/>
                <a:gd name="connsiteX5" fmla="*/ 87384 w 1048800"/>
                <a:gd name="connsiteY5" fmla="*/ 1048448 h 1048448"/>
                <a:gd name="connsiteX6" fmla="*/ 0 w 1048800"/>
                <a:gd name="connsiteY6" fmla="*/ 961093 h 1048448"/>
                <a:gd name="connsiteX7" fmla="*/ 0 w 1048800"/>
                <a:gd name="connsiteY7" fmla="*/ 87355 h 1048448"/>
                <a:gd name="connsiteX8" fmla="*/ 87384 w 1048800"/>
                <a:gd name="connsiteY8" fmla="*/ 0 h 10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800" h="1048448">
                  <a:moveTo>
                    <a:pt x="87384" y="0"/>
                  </a:moveTo>
                  <a:lnTo>
                    <a:pt x="961419" y="0"/>
                  </a:lnTo>
                  <a:cubicBezTo>
                    <a:pt x="1009680" y="0"/>
                    <a:pt x="1048801" y="39110"/>
                    <a:pt x="1048801" y="87355"/>
                  </a:cubicBezTo>
                  <a:lnTo>
                    <a:pt x="1048801" y="961093"/>
                  </a:lnTo>
                  <a:cubicBezTo>
                    <a:pt x="1048801" y="1009332"/>
                    <a:pt x="1009680" y="1048448"/>
                    <a:pt x="961419" y="1048448"/>
                  </a:cubicBezTo>
                  <a:lnTo>
                    <a:pt x="87384" y="1048448"/>
                  </a:lnTo>
                  <a:cubicBezTo>
                    <a:pt x="39123" y="1048448"/>
                    <a:pt x="0" y="1009332"/>
                    <a:pt x="0" y="961093"/>
                  </a:cubicBezTo>
                  <a:lnTo>
                    <a:pt x="0" y="87355"/>
                  </a:lnTo>
                  <a:cubicBezTo>
                    <a:pt x="0" y="39110"/>
                    <a:pt x="39123" y="0"/>
                    <a:pt x="87384" y="0"/>
                  </a:cubicBezTo>
                  <a:close/>
                </a:path>
              </a:pathLst>
            </a:custGeom>
            <a:gradFill>
              <a:gsLst>
                <a:gs pos="0">
                  <a:srgbClr val="058F92"/>
                </a:gs>
                <a:gs pos="50000">
                  <a:srgbClr val="038489"/>
                </a:gs>
                <a:gs pos="100000">
                  <a:srgbClr val="026D71"/>
                </a:gs>
              </a:gsLst>
              <a:lin ang="3599922" scaled="1"/>
            </a:gradFill>
            <a:ln w="1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130">
              <a:extLst>
                <a:ext uri="{FF2B5EF4-FFF2-40B4-BE49-F238E27FC236}">
                  <a16:creationId xmlns:a16="http://schemas.microsoft.com/office/drawing/2014/main" id="{F8D0C4AF-4A35-F558-F77F-EFCAB5F5108D}"/>
                </a:ext>
              </a:extLst>
            </p:cNvPr>
            <p:cNvSpPr/>
            <p:nvPr/>
          </p:nvSpPr>
          <p:spPr>
            <a:xfrm>
              <a:off x="7571190" y="5581683"/>
              <a:ext cx="418307" cy="608349"/>
            </a:xfrm>
            <a:custGeom>
              <a:avLst/>
              <a:gdLst>
                <a:gd name="connsiteX0" fmla="*/ 67479 w 418307"/>
                <a:gd name="connsiteY0" fmla="*/ 293435 h 608349"/>
                <a:gd name="connsiteX1" fmla="*/ 17470 w 418307"/>
                <a:gd name="connsiteY1" fmla="*/ 240583 h 608349"/>
                <a:gd name="connsiteX2" fmla="*/ 69 w 418307"/>
                <a:gd name="connsiteY2" fmla="*/ 168288 h 608349"/>
                <a:gd name="connsiteX3" fmla="*/ 32438 w 418307"/>
                <a:gd name="connsiteY3" fmla="*/ 74643 h 608349"/>
                <a:gd name="connsiteX4" fmla="*/ 118535 w 418307"/>
                <a:gd name="connsiteY4" fmla="*/ 18503 h 608349"/>
                <a:gd name="connsiteX5" fmla="*/ 236144 w 418307"/>
                <a:gd name="connsiteY5" fmla="*/ 298 h 608349"/>
                <a:gd name="connsiteX6" fmla="*/ 391081 w 418307"/>
                <a:gd name="connsiteY6" fmla="*/ 21983 h 608349"/>
                <a:gd name="connsiteX7" fmla="*/ 391081 w 418307"/>
                <a:gd name="connsiteY7" fmla="*/ 131593 h 608349"/>
                <a:gd name="connsiteX8" fmla="*/ 321002 w 418307"/>
                <a:gd name="connsiteY8" fmla="*/ 102999 h 608349"/>
                <a:gd name="connsiteX9" fmla="*/ 239052 w 418307"/>
                <a:gd name="connsiteY9" fmla="*/ 93181 h 608349"/>
                <a:gd name="connsiteX10" fmla="*/ 154814 w 418307"/>
                <a:gd name="connsiteY10" fmla="*/ 111005 h 608349"/>
                <a:gd name="connsiteX11" fmla="*/ 121443 w 418307"/>
                <a:gd name="connsiteY11" fmla="*/ 161617 h 608349"/>
                <a:gd name="connsiteX12" fmla="*/ 135745 w 418307"/>
                <a:gd name="connsiteY12" fmla="*/ 197455 h 608349"/>
                <a:gd name="connsiteX13" fmla="*/ 173884 w 418307"/>
                <a:gd name="connsiteY13" fmla="*/ 224715 h 608349"/>
                <a:gd name="connsiteX14" fmla="*/ 245393 w 418307"/>
                <a:gd name="connsiteY14" fmla="*/ 256264 h 608349"/>
                <a:gd name="connsiteX15" fmla="*/ 255595 w 418307"/>
                <a:gd name="connsiteY15" fmla="*/ 260362 h 608349"/>
                <a:gd name="connsiteX16" fmla="*/ 345792 w 418307"/>
                <a:gd name="connsiteY16" fmla="*/ 304826 h 608349"/>
                <a:gd name="connsiteX17" fmla="*/ 399091 w 418307"/>
                <a:gd name="connsiteY17" fmla="*/ 358490 h 608349"/>
                <a:gd name="connsiteX18" fmla="*/ 418160 w 418307"/>
                <a:gd name="connsiteY18" fmla="*/ 439499 h 608349"/>
                <a:gd name="connsiteX19" fmla="*/ 387840 w 418307"/>
                <a:gd name="connsiteY19" fmla="*/ 537007 h 608349"/>
                <a:gd name="connsiteX20" fmla="*/ 306795 w 418307"/>
                <a:gd name="connsiteY20" fmla="*/ 591531 h 608349"/>
                <a:gd name="connsiteX21" fmla="*/ 191236 w 418307"/>
                <a:gd name="connsiteY21" fmla="*/ 608306 h 608349"/>
                <a:gd name="connsiteX22" fmla="*/ 86356 w 418307"/>
                <a:gd name="connsiteY22" fmla="*/ 599728 h 608349"/>
                <a:gd name="connsiteX23" fmla="*/ 1356 w 418307"/>
                <a:gd name="connsiteY23" fmla="*/ 574755 h 608349"/>
                <a:gd name="connsiteX24" fmla="*/ 1356 w 418307"/>
                <a:gd name="connsiteY24" fmla="*/ 459186 h 608349"/>
                <a:gd name="connsiteX25" fmla="*/ 87167 w 418307"/>
                <a:gd name="connsiteY25" fmla="*/ 500174 h 608349"/>
                <a:gd name="connsiteX26" fmla="*/ 181845 w 418307"/>
                <a:gd name="connsiteY26" fmla="*/ 515325 h 608349"/>
                <a:gd name="connsiteX27" fmla="*/ 267657 w 418307"/>
                <a:gd name="connsiteY27" fmla="*/ 497119 h 608349"/>
                <a:gd name="connsiteX28" fmla="*/ 296928 w 418307"/>
                <a:gd name="connsiteY28" fmla="*/ 445702 h 608349"/>
                <a:gd name="connsiteX29" fmla="*/ 280720 w 418307"/>
                <a:gd name="connsiteY29" fmla="*/ 406339 h 608349"/>
                <a:gd name="connsiteX30" fmla="*/ 236051 w 418307"/>
                <a:gd name="connsiteY30" fmla="*/ 375214 h 608349"/>
                <a:gd name="connsiteX31" fmla="*/ 151813 w 418307"/>
                <a:gd name="connsiteY31" fmla="*/ 337518 h 608349"/>
                <a:gd name="connsiteX32" fmla="*/ 67479 w 418307"/>
                <a:gd name="connsiteY32" fmla="*/ 293435 h 60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8307" h="608349">
                  <a:moveTo>
                    <a:pt x="67479" y="293435"/>
                  </a:moveTo>
                  <a:cubicBezTo>
                    <a:pt x="47000" y="279856"/>
                    <a:pt x="29895" y="261779"/>
                    <a:pt x="17470" y="240583"/>
                  </a:cubicBezTo>
                  <a:cubicBezTo>
                    <a:pt x="5430" y="218426"/>
                    <a:pt x="-570" y="193495"/>
                    <a:pt x="69" y="168288"/>
                  </a:cubicBezTo>
                  <a:cubicBezTo>
                    <a:pt x="-1003" y="134159"/>
                    <a:pt x="10517" y="100829"/>
                    <a:pt x="32438" y="74643"/>
                  </a:cubicBezTo>
                  <a:cubicBezTo>
                    <a:pt x="55473" y="48425"/>
                    <a:pt x="85248" y="29010"/>
                    <a:pt x="118535" y="18503"/>
                  </a:cubicBezTo>
                  <a:cubicBezTo>
                    <a:pt x="156472" y="6020"/>
                    <a:pt x="196208" y="-131"/>
                    <a:pt x="236144" y="298"/>
                  </a:cubicBezTo>
                  <a:cubicBezTo>
                    <a:pt x="288663" y="-1620"/>
                    <a:pt x="341109" y="5721"/>
                    <a:pt x="391081" y="21983"/>
                  </a:cubicBezTo>
                  <a:lnTo>
                    <a:pt x="391081" y="131593"/>
                  </a:lnTo>
                  <a:cubicBezTo>
                    <a:pt x="369368" y="118444"/>
                    <a:pt x="345718" y="108794"/>
                    <a:pt x="321002" y="102999"/>
                  </a:cubicBezTo>
                  <a:cubicBezTo>
                    <a:pt x="294183" y="96424"/>
                    <a:pt x="266665" y="93128"/>
                    <a:pt x="239052" y="93181"/>
                  </a:cubicBezTo>
                  <a:cubicBezTo>
                    <a:pt x="209934" y="92113"/>
                    <a:pt x="181002" y="98235"/>
                    <a:pt x="154814" y="111005"/>
                  </a:cubicBezTo>
                  <a:cubicBezTo>
                    <a:pt x="134596" y="119722"/>
                    <a:pt x="121485" y="139607"/>
                    <a:pt x="121443" y="161617"/>
                  </a:cubicBezTo>
                  <a:cubicBezTo>
                    <a:pt x="121361" y="174968"/>
                    <a:pt x="126492" y="187825"/>
                    <a:pt x="135745" y="197455"/>
                  </a:cubicBezTo>
                  <a:cubicBezTo>
                    <a:pt x="146674" y="208807"/>
                    <a:pt x="159602" y="218048"/>
                    <a:pt x="173884" y="224715"/>
                  </a:cubicBezTo>
                  <a:cubicBezTo>
                    <a:pt x="189774" y="232625"/>
                    <a:pt x="213611" y="243142"/>
                    <a:pt x="245393" y="256264"/>
                  </a:cubicBezTo>
                  <a:cubicBezTo>
                    <a:pt x="248892" y="257369"/>
                    <a:pt x="252303" y="258739"/>
                    <a:pt x="255595" y="260362"/>
                  </a:cubicBezTo>
                  <a:cubicBezTo>
                    <a:pt x="286875" y="272583"/>
                    <a:pt x="317051" y="287459"/>
                    <a:pt x="345792" y="304826"/>
                  </a:cubicBezTo>
                  <a:cubicBezTo>
                    <a:pt x="367558" y="318242"/>
                    <a:pt x="385825" y="336633"/>
                    <a:pt x="399091" y="358490"/>
                  </a:cubicBezTo>
                  <a:cubicBezTo>
                    <a:pt x="412691" y="383258"/>
                    <a:pt x="419283" y="411265"/>
                    <a:pt x="418160" y="439499"/>
                  </a:cubicBezTo>
                  <a:cubicBezTo>
                    <a:pt x="419712" y="474542"/>
                    <a:pt x="408989" y="509020"/>
                    <a:pt x="387840" y="537007"/>
                  </a:cubicBezTo>
                  <a:cubicBezTo>
                    <a:pt x="366759" y="562731"/>
                    <a:pt x="338575" y="581698"/>
                    <a:pt x="306795" y="591531"/>
                  </a:cubicBezTo>
                  <a:cubicBezTo>
                    <a:pt x="269416" y="603236"/>
                    <a:pt x="230404" y="608903"/>
                    <a:pt x="191236" y="608306"/>
                  </a:cubicBezTo>
                  <a:cubicBezTo>
                    <a:pt x="156095" y="608461"/>
                    <a:pt x="121005" y="605591"/>
                    <a:pt x="86356" y="599728"/>
                  </a:cubicBezTo>
                  <a:cubicBezTo>
                    <a:pt x="57100" y="594935"/>
                    <a:pt x="28550" y="586552"/>
                    <a:pt x="1356" y="574755"/>
                  </a:cubicBezTo>
                  <a:lnTo>
                    <a:pt x="1356" y="459186"/>
                  </a:lnTo>
                  <a:cubicBezTo>
                    <a:pt x="27350" y="477741"/>
                    <a:pt x="56391" y="491616"/>
                    <a:pt x="87167" y="500174"/>
                  </a:cubicBezTo>
                  <a:cubicBezTo>
                    <a:pt x="117839" y="509729"/>
                    <a:pt x="149723" y="514831"/>
                    <a:pt x="181845" y="515325"/>
                  </a:cubicBezTo>
                  <a:cubicBezTo>
                    <a:pt x="211576" y="517207"/>
                    <a:pt x="241254" y="510912"/>
                    <a:pt x="267657" y="497119"/>
                  </a:cubicBezTo>
                  <a:cubicBezTo>
                    <a:pt x="286152" y="486690"/>
                    <a:pt x="297402" y="466921"/>
                    <a:pt x="296928" y="445702"/>
                  </a:cubicBezTo>
                  <a:cubicBezTo>
                    <a:pt x="297052" y="430932"/>
                    <a:pt x="291207" y="416737"/>
                    <a:pt x="280720" y="406339"/>
                  </a:cubicBezTo>
                  <a:cubicBezTo>
                    <a:pt x="267677" y="393533"/>
                    <a:pt x="252577" y="383011"/>
                    <a:pt x="236051" y="375214"/>
                  </a:cubicBezTo>
                  <a:cubicBezTo>
                    <a:pt x="216982" y="365680"/>
                    <a:pt x="188902" y="353121"/>
                    <a:pt x="151813" y="337518"/>
                  </a:cubicBezTo>
                  <a:cubicBezTo>
                    <a:pt x="122306" y="325659"/>
                    <a:pt x="94056" y="310892"/>
                    <a:pt x="67479" y="293435"/>
                  </a:cubicBezTo>
                  <a:close/>
                </a:path>
              </a:pathLst>
            </a:custGeom>
            <a:solidFill>
              <a:srgbClr val="FFFFFF"/>
            </a:solidFill>
            <a:ln w="1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DE74FD-BFE0-CDB3-B122-A6F3C5FEA268}"/>
              </a:ext>
            </a:extLst>
          </p:cNvPr>
          <p:cNvGrpSpPr/>
          <p:nvPr/>
        </p:nvGrpSpPr>
        <p:grpSpPr>
          <a:xfrm>
            <a:off x="2593146" y="4947389"/>
            <a:ext cx="3576225" cy="3326608"/>
            <a:chOff x="3328925" y="4933661"/>
            <a:chExt cx="2047480" cy="1904568"/>
          </a:xfrm>
        </p:grpSpPr>
        <p:sp>
          <p:nvSpPr>
            <p:cNvPr id="41" name="Freeform 106">
              <a:extLst>
                <a:ext uri="{FF2B5EF4-FFF2-40B4-BE49-F238E27FC236}">
                  <a16:creationId xmlns:a16="http://schemas.microsoft.com/office/drawing/2014/main" id="{FE635B67-685A-AA4D-C6D2-CDDDF5DA2C7C}"/>
                </a:ext>
              </a:extLst>
            </p:cNvPr>
            <p:cNvSpPr/>
            <p:nvPr/>
          </p:nvSpPr>
          <p:spPr>
            <a:xfrm>
              <a:off x="4709789" y="5647875"/>
              <a:ext cx="666616" cy="904668"/>
            </a:xfrm>
            <a:custGeom>
              <a:avLst/>
              <a:gdLst>
                <a:gd name="connsiteX0" fmla="*/ 47282 w 666616"/>
                <a:gd name="connsiteY0" fmla="*/ 0 h 904668"/>
                <a:gd name="connsiteX1" fmla="*/ 576149 w 666616"/>
                <a:gd name="connsiteY1" fmla="*/ 0 h 904668"/>
                <a:gd name="connsiteX2" fmla="*/ 666617 w 666616"/>
                <a:gd name="connsiteY2" fmla="*/ 90467 h 904668"/>
                <a:gd name="connsiteX3" fmla="*/ 666617 w 666616"/>
                <a:gd name="connsiteY3" fmla="*/ 90467 h 904668"/>
                <a:gd name="connsiteX4" fmla="*/ 666617 w 666616"/>
                <a:gd name="connsiteY4" fmla="*/ 572180 h 904668"/>
                <a:gd name="connsiteX5" fmla="*/ 334117 w 666616"/>
                <a:gd name="connsiteY5" fmla="*/ 904669 h 904668"/>
                <a:gd name="connsiteX6" fmla="*/ 334117 w 666616"/>
                <a:gd name="connsiteY6" fmla="*/ 904669 h 904668"/>
                <a:gd name="connsiteX7" fmla="*/ 332546 w 666616"/>
                <a:gd name="connsiteY7" fmla="*/ 904669 h 904668"/>
                <a:gd name="connsiteX8" fmla="*/ 0 w 666616"/>
                <a:gd name="connsiteY8" fmla="*/ 572226 h 904668"/>
                <a:gd name="connsiteX9" fmla="*/ 0 w 666616"/>
                <a:gd name="connsiteY9" fmla="*/ 572180 h 904668"/>
                <a:gd name="connsiteX10" fmla="*/ 0 w 666616"/>
                <a:gd name="connsiteY10" fmla="*/ 47281 h 904668"/>
                <a:gd name="connsiteX11" fmla="*/ 47282 w 666616"/>
                <a:gd name="connsiteY11" fmla="*/ 0 h 904668"/>
                <a:gd name="connsiteX12" fmla="*/ 47282 w 666616"/>
                <a:gd name="connsiteY12" fmla="*/ 0 h 90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616" h="904668">
                  <a:moveTo>
                    <a:pt x="47282" y="0"/>
                  </a:moveTo>
                  <a:lnTo>
                    <a:pt x="576149" y="0"/>
                  </a:lnTo>
                  <a:cubicBezTo>
                    <a:pt x="626114" y="0"/>
                    <a:pt x="666617" y="40503"/>
                    <a:pt x="666617" y="90467"/>
                  </a:cubicBezTo>
                  <a:cubicBezTo>
                    <a:pt x="666617" y="90467"/>
                    <a:pt x="666617" y="90467"/>
                    <a:pt x="666617" y="90467"/>
                  </a:cubicBezTo>
                  <a:lnTo>
                    <a:pt x="666617" y="572180"/>
                  </a:lnTo>
                  <a:cubicBezTo>
                    <a:pt x="666617" y="755809"/>
                    <a:pt x="517752" y="904669"/>
                    <a:pt x="334117" y="904669"/>
                  </a:cubicBezTo>
                  <a:lnTo>
                    <a:pt x="334117" y="904669"/>
                  </a:lnTo>
                  <a:lnTo>
                    <a:pt x="332546" y="904669"/>
                  </a:lnTo>
                  <a:cubicBezTo>
                    <a:pt x="148911" y="904696"/>
                    <a:pt x="18" y="755855"/>
                    <a:pt x="0" y="572226"/>
                  </a:cubicBezTo>
                  <a:cubicBezTo>
                    <a:pt x="0" y="572217"/>
                    <a:pt x="0" y="572198"/>
                    <a:pt x="0" y="572180"/>
                  </a:cubicBezTo>
                  <a:lnTo>
                    <a:pt x="0" y="47281"/>
                  </a:lnTo>
                  <a:cubicBezTo>
                    <a:pt x="0" y="21168"/>
                    <a:pt x="21165" y="0"/>
                    <a:pt x="47282" y="0"/>
                  </a:cubicBezTo>
                  <a:lnTo>
                    <a:pt x="47282" y="0"/>
                  </a:lnTo>
                  <a:close/>
                </a:path>
              </a:pathLst>
            </a:custGeom>
            <a:solidFill>
              <a:srgbClr val="5059C9"/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107">
              <a:extLst>
                <a:ext uri="{FF2B5EF4-FFF2-40B4-BE49-F238E27FC236}">
                  <a16:creationId xmlns:a16="http://schemas.microsoft.com/office/drawing/2014/main" id="{392542AC-81E7-7315-415E-E2E9B0B95433}"/>
                </a:ext>
              </a:extLst>
            </p:cNvPr>
            <p:cNvSpPr/>
            <p:nvPr/>
          </p:nvSpPr>
          <p:spPr>
            <a:xfrm>
              <a:off x="4900249" y="5124117"/>
              <a:ext cx="428543" cy="428528"/>
            </a:xfrm>
            <a:custGeom>
              <a:avLst/>
              <a:gdLst>
                <a:gd name="connsiteX0" fmla="*/ 428543 w 428543"/>
                <a:gd name="connsiteY0" fmla="*/ 214264 h 428528"/>
                <a:gd name="connsiteX1" fmla="*/ 214272 w 428543"/>
                <a:gd name="connsiteY1" fmla="*/ 428529 h 428528"/>
                <a:gd name="connsiteX2" fmla="*/ 0 w 428543"/>
                <a:gd name="connsiteY2" fmla="*/ 214264 h 428528"/>
                <a:gd name="connsiteX3" fmla="*/ 214272 w 428543"/>
                <a:gd name="connsiteY3" fmla="*/ 0 h 428528"/>
                <a:gd name="connsiteX4" fmla="*/ 428543 w 428543"/>
                <a:gd name="connsiteY4" fmla="*/ 214264 h 42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43" h="428528">
                  <a:moveTo>
                    <a:pt x="428543" y="214264"/>
                  </a:moveTo>
                  <a:cubicBezTo>
                    <a:pt x="428543" y="332599"/>
                    <a:pt x="332610" y="428529"/>
                    <a:pt x="214272" y="428529"/>
                  </a:cubicBezTo>
                  <a:cubicBezTo>
                    <a:pt x="95933" y="428529"/>
                    <a:pt x="0" y="332599"/>
                    <a:pt x="0" y="214264"/>
                  </a:cubicBezTo>
                  <a:cubicBezTo>
                    <a:pt x="0" y="95929"/>
                    <a:pt x="95933" y="0"/>
                    <a:pt x="214272" y="0"/>
                  </a:cubicBezTo>
                  <a:cubicBezTo>
                    <a:pt x="332610" y="0"/>
                    <a:pt x="428543" y="95929"/>
                    <a:pt x="428543" y="214264"/>
                  </a:cubicBezTo>
                  <a:close/>
                </a:path>
              </a:pathLst>
            </a:custGeom>
            <a:solidFill>
              <a:srgbClr val="5059C9"/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id="{2C5B9B74-AAFB-D1A5-4530-6EB595E3D2BA}"/>
                </a:ext>
              </a:extLst>
            </p:cNvPr>
            <p:cNvSpPr/>
            <p:nvPr/>
          </p:nvSpPr>
          <p:spPr>
            <a:xfrm>
              <a:off x="4138392" y="4933661"/>
              <a:ext cx="619007" cy="618986"/>
            </a:xfrm>
            <a:custGeom>
              <a:avLst/>
              <a:gdLst>
                <a:gd name="connsiteX0" fmla="*/ 619007 w 619007"/>
                <a:gd name="connsiteY0" fmla="*/ 309493 h 618986"/>
                <a:gd name="connsiteX1" fmla="*/ 309504 w 619007"/>
                <a:gd name="connsiteY1" fmla="*/ 618987 h 618986"/>
                <a:gd name="connsiteX2" fmla="*/ 0 w 619007"/>
                <a:gd name="connsiteY2" fmla="*/ 309493 h 618986"/>
                <a:gd name="connsiteX3" fmla="*/ 309504 w 619007"/>
                <a:gd name="connsiteY3" fmla="*/ 0 h 618986"/>
                <a:gd name="connsiteX4" fmla="*/ 619007 w 619007"/>
                <a:gd name="connsiteY4" fmla="*/ 309493 h 61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007" h="618986">
                  <a:moveTo>
                    <a:pt x="619007" y="309493"/>
                  </a:moveTo>
                  <a:cubicBezTo>
                    <a:pt x="619007" y="480422"/>
                    <a:pt x="480438" y="618987"/>
                    <a:pt x="309504" y="618987"/>
                  </a:cubicBezTo>
                  <a:cubicBezTo>
                    <a:pt x="138570" y="618987"/>
                    <a:pt x="0" y="480422"/>
                    <a:pt x="0" y="309493"/>
                  </a:cubicBezTo>
                  <a:cubicBezTo>
                    <a:pt x="0" y="138565"/>
                    <a:pt x="138570" y="0"/>
                    <a:pt x="309504" y="0"/>
                  </a:cubicBezTo>
                  <a:cubicBezTo>
                    <a:pt x="480438" y="0"/>
                    <a:pt x="619007" y="138565"/>
                    <a:pt x="619007" y="309493"/>
                  </a:cubicBezTo>
                  <a:close/>
                </a:path>
              </a:pathLst>
            </a:custGeom>
            <a:solidFill>
              <a:srgbClr val="7B83EB"/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7B0D27F7-B908-EFFF-5BC5-F130EF49CCD9}"/>
                </a:ext>
              </a:extLst>
            </p:cNvPr>
            <p:cNvSpPr/>
            <p:nvPr/>
          </p:nvSpPr>
          <p:spPr>
            <a:xfrm>
              <a:off x="3900167" y="5647875"/>
              <a:ext cx="1047843" cy="1190354"/>
            </a:xfrm>
            <a:custGeom>
              <a:avLst/>
              <a:gdLst>
                <a:gd name="connsiteX0" fmla="*/ 960416 w 1047843"/>
                <a:gd name="connsiteY0" fmla="*/ 0 h 1190354"/>
                <a:gd name="connsiteX1" fmla="*/ 87428 w 1047843"/>
                <a:gd name="connsiteY1" fmla="*/ 0 h 1190354"/>
                <a:gd name="connsiteX2" fmla="*/ 148 w 1047843"/>
                <a:gd name="connsiteY2" fmla="*/ 91563 h 1190354"/>
                <a:gd name="connsiteX3" fmla="*/ 148 w 1047843"/>
                <a:gd name="connsiteY3" fmla="*/ 640984 h 1190354"/>
                <a:gd name="connsiteX4" fmla="*/ 523926 w 1047843"/>
                <a:gd name="connsiteY4" fmla="*/ 1190355 h 1190354"/>
                <a:gd name="connsiteX5" fmla="*/ 1047695 w 1047843"/>
                <a:gd name="connsiteY5" fmla="*/ 640984 h 1190354"/>
                <a:gd name="connsiteX6" fmla="*/ 1047695 w 1047843"/>
                <a:gd name="connsiteY6" fmla="*/ 91563 h 1190354"/>
                <a:gd name="connsiteX7" fmla="*/ 960416 w 1047843"/>
                <a:gd name="connsiteY7" fmla="*/ 0 h 11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843" h="1190354">
                  <a:moveTo>
                    <a:pt x="960416" y="0"/>
                  </a:moveTo>
                  <a:lnTo>
                    <a:pt x="87428" y="0"/>
                  </a:lnTo>
                  <a:cubicBezTo>
                    <a:pt x="38058" y="1222"/>
                    <a:pt x="-997" y="42192"/>
                    <a:pt x="148" y="91563"/>
                  </a:cubicBezTo>
                  <a:lnTo>
                    <a:pt x="148" y="640984"/>
                  </a:lnTo>
                  <a:cubicBezTo>
                    <a:pt x="-6746" y="937252"/>
                    <a:pt x="227655" y="1183107"/>
                    <a:pt x="523926" y="1190355"/>
                  </a:cubicBezTo>
                  <a:cubicBezTo>
                    <a:pt x="820195" y="1183107"/>
                    <a:pt x="1054594" y="937252"/>
                    <a:pt x="1047695" y="640984"/>
                  </a:cubicBezTo>
                  <a:lnTo>
                    <a:pt x="1047695" y="91563"/>
                  </a:lnTo>
                  <a:cubicBezTo>
                    <a:pt x="1048843" y="42192"/>
                    <a:pt x="1009792" y="1222"/>
                    <a:pt x="960416" y="0"/>
                  </a:cubicBezTo>
                  <a:close/>
                </a:path>
              </a:pathLst>
            </a:custGeom>
            <a:solidFill>
              <a:srgbClr val="7B83EB"/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C9FB888F-D299-AF0E-B2E1-FFB0535AB903}"/>
                </a:ext>
              </a:extLst>
            </p:cNvPr>
            <p:cNvSpPr/>
            <p:nvPr/>
          </p:nvSpPr>
          <p:spPr>
            <a:xfrm>
              <a:off x="3900290" y="5647875"/>
              <a:ext cx="571416" cy="857057"/>
            </a:xfrm>
            <a:custGeom>
              <a:avLst/>
              <a:gdLst>
                <a:gd name="connsiteX0" fmla="*/ 571416 w 571416"/>
                <a:gd name="connsiteY0" fmla="*/ 0 h 857057"/>
                <a:gd name="connsiteX1" fmla="*/ 571416 w 571416"/>
                <a:gd name="connsiteY1" fmla="*/ 769928 h 857057"/>
                <a:gd name="connsiteX2" fmla="*/ 517134 w 571416"/>
                <a:gd name="connsiteY2" fmla="*/ 850388 h 857057"/>
                <a:gd name="connsiteX3" fmla="*/ 484284 w 571416"/>
                <a:gd name="connsiteY3" fmla="*/ 857058 h 857057"/>
                <a:gd name="connsiteX4" fmla="*/ 41927 w 571416"/>
                <a:gd name="connsiteY4" fmla="*/ 857058 h 857057"/>
                <a:gd name="connsiteX5" fmla="*/ 25261 w 571416"/>
                <a:gd name="connsiteY5" fmla="*/ 809446 h 857057"/>
                <a:gd name="connsiteX6" fmla="*/ 25 w 571416"/>
                <a:gd name="connsiteY6" fmla="*/ 640892 h 857057"/>
                <a:gd name="connsiteX7" fmla="*/ 25 w 571416"/>
                <a:gd name="connsiteY7" fmla="*/ 91419 h 857057"/>
                <a:gd name="connsiteX8" fmla="*/ 87162 w 571416"/>
                <a:gd name="connsiteY8" fmla="*/ 0 h 857057"/>
                <a:gd name="connsiteX9" fmla="*/ 571416 w 571416"/>
                <a:gd name="connsiteY9" fmla="*/ 0 h 85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416" h="857057">
                  <a:moveTo>
                    <a:pt x="571416" y="0"/>
                  </a:moveTo>
                  <a:lnTo>
                    <a:pt x="571416" y="769928"/>
                  </a:lnTo>
                  <a:cubicBezTo>
                    <a:pt x="571177" y="805230"/>
                    <a:pt x="549782" y="836949"/>
                    <a:pt x="517134" y="850388"/>
                  </a:cubicBezTo>
                  <a:cubicBezTo>
                    <a:pt x="506735" y="854789"/>
                    <a:pt x="495565" y="857058"/>
                    <a:pt x="484284" y="857058"/>
                  </a:cubicBezTo>
                  <a:lnTo>
                    <a:pt x="41927" y="857058"/>
                  </a:lnTo>
                  <a:cubicBezTo>
                    <a:pt x="35737" y="841349"/>
                    <a:pt x="30024" y="825632"/>
                    <a:pt x="25261" y="809446"/>
                  </a:cubicBezTo>
                  <a:cubicBezTo>
                    <a:pt x="8594" y="754808"/>
                    <a:pt x="89" y="698010"/>
                    <a:pt x="25" y="640892"/>
                  </a:cubicBezTo>
                  <a:lnTo>
                    <a:pt x="25" y="91419"/>
                  </a:lnTo>
                  <a:cubicBezTo>
                    <a:pt x="-1120" y="42128"/>
                    <a:pt x="37870" y="1222"/>
                    <a:pt x="87162" y="0"/>
                  </a:cubicBezTo>
                  <a:lnTo>
                    <a:pt x="571416" y="0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2AFFB5D7-E7B3-286B-8F93-6479A7E42CA2}"/>
                </a:ext>
              </a:extLst>
            </p:cNvPr>
            <p:cNvSpPr/>
            <p:nvPr/>
          </p:nvSpPr>
          <p:spPr>
            <a:xfrm>
              <a:off x="3900290" y="5647875"/>
              <a:ext cx="523803" cy="904668"/>
            </a:xfrm>
            <a:custGeom>
              <a:avLst/>
              <a:gdLst>
                <a:gd name="connsiteX0" fmla="*/ 523804 w 523803"/>
                <a:gd name="connsiteY0" fmla="*/ 0 h 904668"/>
                <a:gd name="connsiteX1" fmla="*/ 523804 w 523803"/>
                <a:gd name="connsiteY1" fmla="*/ 817539 h 904668"/>
                <a:gd name="connsiteX2" fmla="*/ 517134 w 523803"/>
                <a:gd name="connsiteY2" fmla="*/ 850388 h 904668"/>
                <a:gd name="connsiteX3" fmla="*/ 436662 w 523803"/>
                <a:gd name="connsiteY3" fmla="*/ 904669 h 904668"/>
                <a:gd name="connsiteX4" fmla="*/ 64307 w 523803"/>
                <a:gd name="connsiteY4" fmla="*/ 904669 h 904668"/>
                <a:gd name="connsiteX5" fmla="*/ 41927 w 523803"/>
                <a:gd name="connsiteY5" fmla="*/ 857058 h 904668"/>
                <a:gd name="connsiteX6" fmla="*/ 25261 w 523803"/>
                <a:gd name="connsiteY6" fmla="*/ 809446 h 904668"/>
                <a:gd name="connsiteX7" fmla="*/ 25 w 523803"/>
                <a:gd name="connsiteY7" fmla="*/ 640892 h 904668"/>
                <a:gd name="connsiteX8" fmla="*/ 25 w 523803"/>
                <a:gd name="connsiteY8" fmla="*/ 91419 h 904668"/>
                <a:gd name="connsiteX9" fmla="*/ 87162 w 523803"/>
                <a:gd name="connsiteY9" fmla="*/ 0 h 904668"/>
                <a:gd name="connsiteX10" fmla="*/ 523804 w 523803"/>
                <a:gd name="connsiteY10" fmla="*/ 0 h 90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803" h="904668">
                  <a:moveTo>
                    <a:pt x="523804" y="0"/>
                  </a:moveTo>
                  <a:lnTo>
                    <a:pt x="523804" y="817539"/>
                  </a:lnTo>
                  <a:cubicBezTo>
                    <a:pt x="523804" y="828829"/>
                    <a:pt x="521534" y="839999"/>
                    <a:pt x="517134" y="850388"/>
                  </a:cubicBezTo>
                  <a:cubicBezTo>
                    <a:pt x="503695" y="883036"/>
                    <a:pt x="471974" y="904439"/>
                    <a:pt x="436662" y="904669"/>
                  </a:cubicBezTo>
                  <a:lnTo>
                    <a:pt x="64307" y="904669"/>
                  </a:lnTo>
                  <a:cubicBezTo>
                    <a:pt x="56212" y="888961"/>
                    <a:pt x="48594" y="873243"/>
                    <a:pt x="41927" y="857058"/>
                  </a:cubicBezTo>
                  <a:cubicBezTo>
                    <a:pt x="35261" y="840872"/>
                    <a:pt x="30024" y="825632"/>
                    <a:pt x="25261" y="809446"/>
                  </a:cubicBezTo>
                  <a:cubicBezTo>
                    <a:pt x="8594" y="754808"/>
                    <a:pt x="89" y="698010"/>
                    <a:pt x="25" y="640892"/>
                  </a:cubicBezTo>
                  <a:lnTo>
                    <a:pt x="25" y="91419"/>
                  </a:lnTo>
                  <a:cubicBezTo>
                    <a:pt x="-1120" y="42128"/>
                    <a:pt x="37870" y="1222"/>
                    <a:pt x="87162" y="0"/>
                  </a:cubicBezTo>
                  <a:lnTo>
                    <a:pt x="523804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24DF8305-F3B0-53D9-09BF-D76B82EEB7BF}"/>
                </a:ext>
              </a:extLst>
            </p:cNvPr>
            <p:cNvSpPr/>
            <p:nvPr/>
          </p:nvSpPr>
          <p:spPr>
            <a:xfrm>
              <a:off x="3900291" y="5647875"/>
              <a:ext cx="523802" cy="809446"/>
            </a:xfrm>
            <a:custGeom>
              <a:avLst/>
              <a:gdLst>
                <a:gd name="connsiteX0" fmla="*/ 523803 w 523802"/>
                <a:gd name="connsiteY0" fmla="*/ 0 h 809446"/>
                <a:gd name="connsiteX1" fmla="*/ 523803 w 523802"/>
                <a:gd name="connsiteY1" fmla="*/ 722308 h 809446"/>
                <a:gd name="connsiteX2" fmla="*/ 436661 w 523802"/>
                <a:gd name="connsiteY2" fmla="*/ 809446 h 809446"/>
                <a:gd name="connsiteX3" fmla="*/ 25261 w 523802"/>
                <a:gd name="connsiteY3" fmla="*/ 809446 h 809446"/>
                <a:gd name="connsiteX4" fmla="*/ 25 w 523802"/>
                <a:gd name="connsiteY4" fmla="*/ 640892 h 809446"/>
                <a:gd name="connsiteX5" fmla="*/ 25 w 523802"/>
                <a:gd name="connsiteY5" fmla="*/ 91419 h 809446"/>
                <a:gd name="connsiteX6" fmla="*/ 87162 w 523802"/>
                <a:gd name="connsiteY6" fmla="*/ 0 h 809446"/>
                <a:gd name="connsiteX7" fmla="*/ 523803 w 523802"/>
                <a:gd name="connsiteY7" fmla="*/ 0 h 80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02" h="809446">
                  <a:moveTo>
                    <a:pt x="523803" y="0"/>
                  </a:moveTo>
                  <a:lnTo>
                    <a:pt x="523803" y="722308"/>
                  </a:lnTo>
                  <a:cubicBezTo>
                    <a:pt x="523435" y="770286"/>
                    <a:pt x="484641" y="809079"/>
                    <a:pt x="436661" y="809446"/>
                  </a:cubicBezTo>
                  <a:lnTo>
                    <a:pt x="25261" y="809446"/>
                  </a:lnTo>
                  <a:cubicBezTo>
                    <a:pt x="8594" y="754808"/>
                    <a:pt x="89" y="698010"/>
                    <a:pt x="25" y="640892"/>
                  </a:cubicBezTo>
                  <a:lnTo>
                    <a:pt x="25" y="91419"/>
                  </a:lnTo>
                  <a:cubicBezTo>
                    <a:pt x="-1120" y="42128"/>
                    <a:pt x="37870" y="1222"/>
                    <a:pt x="87162" y="0"/>
                  </a:cubicBezTo>
                  <a:lnTo>
                    <a:pt x="52380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24A4EC4B-F456-12B2-DE90-953E50BBCA77}"/>
                </a:ext>
              </a:extLst>
            </p:cNvPr>
            <p:cNvSpPr/>
            <p:nvPr/>
          </p:nvSpPr>
          <p:spPr>
            <a:xfrm>
              <a:off x="3900291" y="5647875"/>
              <a:ext cx="476180" cy="809446"/>
            </a:xfrm>
            <a:custGeom>
              <a:avLst/>
              <a:gdLst>
                <a:gd name="connsiteX0" fmla="*/ 476181 w 476180"/>
                <a:gd name="connsiteY0" fmla="*/ 0 h 809446"/>
                <a:gd name="connsiteX1" fmla="*/ 476181 w 476180"/>
                <a:gd name="connsiteY1" fmla="*/ 722308 h 809446"/>
                <a:gd name="connsiteX2" fmla="*/ 389048 w 476180"/>
                <a:gd name="connsiteY2" fmla="*/ 809446 h 809446"/>
                <a:gd name="connsiteX3" fmla="*/ 25261 w 476180"/>
                <a:gd name="connsiteY3" fmla="*/ 809446 h 809446"/>
                <a:gd name="connsiteX4" fmla="*/ 25 w 476180"/>
                <a:gd name="connsiteY4" fmla="*/ 640892 h 809446"/>
                <a:gd name="connsiteX5" fmla="*/ 25 w 476180"/>
                <a:gd name="connsiteY5" fmla="*/ 91419 h 809446"/>
                <a:gd name="connsiteX6" fmla="*/ 87162 w 476180"/>
                <a:gd name="connsiteY6" fmla="*/ 0 h 809446"/>
                <a:gd name="connsiteX7" fmla="*/ 476181 w 476180"/>
                <a:gd name="connsiteY7" fmla="*/ 0 h 80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180" h="809446">
                  <a:moveTo>
                    <a:pt x="476181" y="0"/>
                  </a:moveTo>
                  <a:lnTo>
                    <a:pt x="476181" y="722308"/>
                  </a:lnTo>
                  <a:cubicBezTo>
                    <a:pt x="475822" y="770286"/>
                    <a:pt x="437019" y="809079"/>
                    <a:pt x="389048" y="809446"/>
                  </a:cubicBezTo>
                  <a:lnTo>
                    <a:pt x="25261" y="809446"/>
                  </a:lnTo>
                  <a:cubicBezTo>
                    <a:pt x="8594" y="754808"/>
                    <a:pt x="89" y="698010"/>
                    <a:pt x="25" y="640892"/>
                  </a:cubicBezTo>
                  <a:lnTo>
                    <a:pt x="25" y="91419"/>
                  </a:lnTo>
                  <a:cubicBezTo>
                    <a:pt x="-1120" y="42128"/>
                    <a:pt x="37870" y="1222"/>
                    <a:pt x="87162" y="0"/>
                  </a:cubicBezTo>
                  <a:lnTo>
                    <a:pt x="476181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114">
              <a:extLst>
                <a:ext uri="{FF2B5EF4-FFF2-40B4-BE49-F238E27FC236}">
                  <a16:creationId xmlns:a16="http://schemas.microsoft.com/office/drawing/2014/main" id="{160D05F9-00B0-81BB-39C7-A56282D13131}"/>
                </a:ext>
              </a:extLst>
            </p:cNvPr>
            <p:cNvSpPr/>
            <p:nvPr/>
          </p:nvSpPr>
          <p:spPr>
            <a:xfrm>
              <a:off x="4146965" y="5314576"/>
              <a:ext cx="324741" cy="238070"/>
            </a:xfrm>
            <a:custGeom>
              <a:avLst/>
              <a:gdLst>
                <a:gd name="connsiteX0" fmla="*/ 324741 w 324741"/>
                <a:gd name="connsiteY0" fmla="*/ 87133 h 238070"/>
                <a:gd name="connsiteX1" fmla="*/ 324741 w 324741"/>
                <a:gd name="connsiteY1" fmla="*/ 237118 h 238070"/>
                <a:gd name="connsiteX2" fmla="*/ 300930 w 324741"/>
                <a:gd name="connsiteY2" fmla="*/ 238071 h 238070"/>
                <a:gd name="connsiteX3" fmla="*/ 277128 w 324741"/>
                <a:gd name="connsiteY3" fmla="*/ 237118 h 238070"/>
                <a:gd name="connsiteX4" fmla="*/ 229506 w 324741"/>
                <a:gd name="connsiteY4" fmla="*/ 229500 h 238070"/>
                <a:gd name="connsiteX5" fmla="*/ 15237 w 324741"/>
                <a:gd name="connsiteY5" fmla="*/ 47614 h 238070"/>
                <a:gd name="connsiteX6" fmla="*/ 0 w 324741"/>
                <a:gd name="connsiteY6" fmla="*/ 0 h 238070"/>
                <a:gd name="connsiteX7" fmla="*/ 237599 w 324741"/>
                <a:gd name="connsiteY7" fmla="*/ 0 h 238070"/>
                <a:gd name="connsiteX8" fmla="*/ 324741 w 324741"/>
                <a:gd name="connsiteY8" fmla="*/ 87133 h 23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741" h="238070">
                  <a:moveTo>
                    <a:pt x="324741" y="87133"/>
                  </a:moveTo>
                  <a:lnTo>
                    <a:pt x="324741" y="237118"/>
                  </a:lnTo>
                  <a:cubicBezTo>
                    <a:pt x="316648" y="237594"/>
                    <a:pt x="309032" y="238071"/>
                    <a:pt x="300930" y="238071"/>
                  </a:cubicBezTo>
                  <a:cubicBezTo>
                    <a:pt x="292837" y="238071"/>
                    <a:pt x="285221" y="237595"/>
                    <a:pt x="277128" y="237118"/>
                  </a:cubicBezTo>
                  <a:cubicBezTo>
                    <a:pt x="261052" y="236052"/>
                    <a:pt x="245114" y="233502"/>
                    <a:pt x="229506" y="229500"/>
                  </a:cubicBezTo>
                  <a:cubicBezTo>
                    <a:pt x="133086" y="206667"/>
                    <a:pt x="53426" y="139046"/>
                    <a:pt x="15237" y="47614"/>
                  </a:cubicBezTo>
                  <a:cubicBezTo>
                    <a:pt x="8666" y="32260"/>
                    <a:pt x="3565" y="16316"/>
                    <a:pt x="0" y="0"/>
                  </a:cubicBezTo>
                  <a:lnTo>
                    <a:pt x="237599" y="0"/>
                  </a:lnTo>
                  <a:cubicBezTo>
                    <a:pt x="285653" y="182"/>
                    <a:pt x="324557" y="39086"/>
                    <a:pt x="324741" y="87133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115">
              <a:extLst>
                <a:ext uri="{FF2B5EF4-FFF2-40B4-BE49-F238E27FC236}">
                  <a16:creationId xmlns:a16="http://schemas.microsoft.com/office/drawing/2014/main" id="{D8EFB41B-1D2A-11F5-B243-C220F97A9E0C}"/>
                </a:ext>
              </a:extLst>
            </p:cNvPr>
            <p:cNvSpPr/>
            <p:nvPr/>
          </p:nvSpPr>
          <p:spPr>
            <a:xfrm>
              <a:off x="4162203" y="5362190"/>
              <a:ext cx="261889" cy="189504"/>
            </a:xfrm>
            <a:custGeom>
              <a:avLst/>
              <a:gdLst>
                <a:gd name="connsiteX0" fmla="*/ 261890 w 261889"/>
                <a:gd name="connsiteY0" fmla="*/ 87133 h 189504"/>
                <a:gd name="connsiteX1" fmla="*/ 261890 w 261889"/>
                <a:gd name="connsiteY1" fmla="*/ 189504 h 189504"/>
                <a:gd name="connsiteX2" fmla="*/ 214268 w 261889"/>
                <a:gd name="connsiteY2" fmla="*/ 181886 h 189504"/>
                <a:gd name="connsiteX3" fmla="*/ 0 w 261889"/>
                <a:gd name="connsiteY3" fmla="*/ 0 h 189504"/>
                <a:gd name="connsiteX4" fmla="*/ 174748 w 261889"/>
                <a:gd name="connsiteY4" fmla="*/ 0 h 189504"/>
                <a:gd name="connsiteX5" fmla="*/ 261890 w 261889"/>
                <a:gd name="connsiteY5" fmla="*/ 87133 h 1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889" h="189504">
                  <a:moveTo>
                    <a:pt x="261890" y="87133"/>
                  </a:moveTo>
                  <a:lnTo>
                    <a:pt x="261890" y="189504"/>
                  </a:lnTo>
                  <a:cubicBezTo>
                    <a:pt x="245814" y="188438"/>
                    <a:pt x="229875" y="185888"/>
                    <a:pt x="214268" y="181886"/>
                  </a:cubicBezTo>
                  <a:cubicBezTo>
                    <a:pt x="117848" y="159053"/>
                    <a:pt x="38189" y="91432"/>
                    <a:pt x="0" y="0"/>
                  </a:cubicBezTo>
                  <a:lnTo>
                    <a:pt x="174748" y="0"/>
                  </a:lnTo>
                  <a:cubicBezTo>
                    <a:pt x="222802" y="182"/>
                    <a:pt x="261706" y="39087"/>
                    <a:pt x="261890" y="8713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116">
              <a:extLst>
                <a:ext uri="{FF2B5EF4-FFF2-40B4-BE49-F238E27FC236}">
                  <a16:creationId xmlns:a16="http://schemas.microsoft.com/office/drawing/2014/main" id="{BB82E7EA-2003-AFAC-AE02-59678ED9B98E}"/>
                </a:ext>
              </a:extLst>
            </p:cNvPr>
            <p:cNvSpPr/>
            <p:nvPr/>
          </p:nvSpPr>
          <p:spPr>
            <a:xfrm>
              <a:off x="4162203" y="5362190"/>
              <a:ext cx="261889" cy="189504"/>
            </a:xfrm>
            <a:custGeom>
              <a:avLst/>
              <a:gdLst>
                <a:gd name="connsiteX0" fmla="*/ 261890 w 261889"/>
                <a:gd name="connsiteY0" fmla="*/ 87133 h 189504"/>
                <a:gd name="connsiteX1" fmla="*/ 261890 w 261889"/>
                <a:gd name="connsiteY1" fmla="*/ 189504 h 189504"/>
                <a:gd name="connsiteX2" fmla="*/ 214268 w 261889"/>
                <a:gd name="connsiteY2" fmla="*/ 181886 h 189504"/>
                <a:gd name="connsiteX3" fmla="*/ 0 w 261889"/>
                <a:gd name="connsiteY3" fmla="*/ 0 h 189504"/>
                <a:gd name="connsiteX4" fmla="*/ 174748 w 261889"/>
                <a:gd name="connsiteY4" fmla="*/ 0 h 189504"/>
                <a:gd name="connsiteX5" fmla="*/ 261890 w 261889"/>
                <a:gd name="connsiteY5" fmla="*/ 87133 h 1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889" h="189504">
                  <a:moveTo>
                    <a:pt x="261890" y="87133"/>
                  </a:moveTo>
                  <a:lnTo>
                    <a:pt x="261890" y="189504"/>
                  </a:lnTo>
                  <a:cubicBezTo>
                    <a:pt x="245814" y="188438"/>
                    <a:pt x="229875" y="185888"/>
                    <a:pt x="214268" y="181886"/>
                  </a:cubicBezTo>
                  <a:cubicBezTo>
                    <a:pt x="117848" y="159053"/>
                    <a:pt x="38189" y="91432"/>
                    <a:pt x="0" y="0"/>
                  </a:cubicBezTo>
                  <a:lnTo>
                    <a:pt x="174748" y="0"/>
                  </a:lnTo>
                  <a:cubicBezTo>
                    <a:pt x="222802" y="182"/>
                    <a:pt x="261706" y="39087"/>
                    <a:pt x="261890" y="8713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117">
              <a:extLst>
                <a:ext uri="{FF2B5EF4-FFF2-40B4-BE49-F238E27FC236}">
                  <a16:creationId xmlns:a16="http://schemas.microsoft.com/office/drawing/2014/main" id="{A63377EE-70A5-A275-1C3D-2BE1F9977A20}"/>
                </a:ext>
              </a:extLst>
            </p:cNvPr>
            <p:cNvSpPr/>
            <p:nvPr/>
          </p:nvSpPr>
          <p:spPr>
            <a:xfrm>
              <a:off x="4162203" y="5362189"/>
              <a:ext cx="214268" cy="181886"/>
            </a:xfrm>
            <a:custGeom>
              <a:avLst/>
              <a:gdLst>
                <a:gd name="connsiteX0" fmla="*/ 214269 w 214268"/>
                <a:gd name="connsiteY0" fmla="*/ 87134 h 181886"/>
                <a:gd name="connsiteX1" fmla="*/ 214269 w 214268"/>
                <a:gd name="connsiteY1" fmla="*/ 181886 h 181886"/>
                <a:gd name="connsiteX2" fmla="*/ 0 w 214268"/>
                <a:gd name="connsiteY2" fmla="*/ 0 h 181886"/>
                <a:gd name="connsiteX3" fmla="*/ 127136 w 214268"/>
                <a:gd name="connsiteY3" fmla="*/ 0 h 181886"/>
                <a:gd name="connsiteX4" fmla="*/ 214269 w 214268"/>
                <a:gd name="connsiteY4" fmla="*/ 87134 h 18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268" h="181886">
                  <a:moveTo>
                    <a:pt x="214269" y="87134"/>
                  </a:moveTo>
                  <a:lnTo>
                    <a:pt x="214269" y="181886"/>
                  </a:lnTo>
                  <a:cubicBezTo>
                    <a:pt x="117849" y="159053"/>
                    <a:pt x="38189" y="91432"/>
                    <a:pt x="0" y="0"/>
                  </a:cubicBezTo>
                  <a:lnTo>
                    <a:pt x="127136" y="0"/>
                  </a:lnTo>
                  <a:cubicBezTo>
                    <a:pt x="175181" y="183"/>
                    <a:pt x="214085" y="39088"/>
                    <a:pt x="214269" y="871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118">
              <a:extLst>
                <a:ext uri="{FF2B5EF4-FFF2-40B4-BE49-F238E27FC236}">
                  <a16:creationId xmlns:a16="http://schemas.microsoft.com/office/drawing/2014/main" id="{9FC540D3-FD21-E521-95EF-BD0B91D331E7}"/>
                </a:ext>
              </a:extLst>
            </p:cNvPr>
            <p:cNvSpPr/>
            <p:nvPr/>
          </p:nvSpPr>
          <p:spPr>
            <a:xfrm>
              <a:off x="3328925" y="5362189"/>
              <a:ext cx="1047546" cy="1047511"/>
            </a:xfrm>
            <a:custGeom>
              <a:avLst/>
              <a:gdLst>
                <a:gd name="connsiteX0" fmla="*/ 87279 w 1047546"/>
                <a:gd name="connsiteY0" fmla="*/ 0 h 1047511"/>
                <a:gd name="connsiteX1" fmla="*/ 960267 w 1047546"/>
                <a:gd name="connsiteY1" fmla="*/ 0 h 1047511"/>
                <a:gd name="connsiteX2" fmla="*/ 1047547 w 1047546"/>
                <a:gd name="connsiteY2" fmla="*/ 87277 h 1047511"/>
                <a:gd name="connsiteX3" fmla="*/ 1047547 w 1047546"/>
                <a:gd name="connsiteY3" fmla="*/ 960235 h 1047511"/>
                <a:gd name="connsiteX4" fmla="*/ 960267 w 1047546"/>
                <a:gd name="connsiteY4" fmla="*/ 1047512 h 1047511"/>
                <a:gd name="connsiteX5" fmla="*/ 87279 w 1047546"/>
                <a:gd name="connsiteY5" fmla="*/ 1047512 h 1047511"/>
                <a:gd name="connsiteX6" fmla="*/ 0 w 1047546"/>
                <a:gd name="connsiteY6" fmla="*/ 960235 h 1047511"/>
                <a:gd name="connsiteX7" fmla="*/ 0 w 1047546"/>
                <a:gd name="connsiteY7" fmla="*/ 87277 h 1047511"/>
                <a:gd name="connsiteX8" fmla="*/ 87279 w 1047546"/>
                <a:gd name="connsiteY8" fmla="*/ 0 h 104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546" h="1047511">
                  <a:moveTo>
                    <a:pt x="87279" y="0"/>
                  </a:moveTo>
                  <a:lnTo>
                    <a:pt x="960267" y="0"/>
                  </a:lnTo>
                  <a:cubicBezTo>
                    <a:pt x="1008477" y="0"/>
                    <a:pt x="1047547" y="39076"/>
                    <a:pt x="1047547" y="87277"/>
                  </a:cubicBezTo>
                  <a:lnTo>
                    <a:pt x="1047547" y="960235"/>
                  </a:lnTo>
                  <a:cubicBezTo>
                    <a:pt x="1047547" y="1008443"/>
                    <a:pt x="1008468" y="1047512"/>
                    <a:pt x="960267" y="1047512"/>
                  </a:cubicBezTo>
                  <a:lnTo>
                    <a:pt x="87279" y="1047512"/>
                  </a:lnTo>
                  <a:cubicBezTo>
                    <a:pt x="39076" y="1047512"/>
                    <a:pt x="0" y="1008434"/>
                    <a:pt x="0" y="960235"/>
                  </a:cubicBezTo>
                  <a:lnTo>
                    <a:pt x="0" y="87277"/>
                  </a:lnTo>
                  <a:cubicBezTo>
                    <a:pt x="0" y="39076"/>
                    <a:pt x="39077" y="0"/>
                    <a:pt x="87279" y="0"/>
                  </a:cubicBezTo>
                  <a:close/>
                </a:path>
              </a:pathLst>
            </a:custGeom>
            <a:gradFill>
              <a:gsLst>
                <a:gs pos="0">
                  <a:srgbClr val="5A62C3"/>
                </a:gs>
                <a:gs pos="50000">
                  <a:srgbClr val="4D55BD"/>
                </a:gs>
                <a:gs pos="100000">
                  <a:srgbClr val="3940AB"/>
                </a:gs>
              </a:gsLst>
              <a:lin ang="3599919" scaled="1"/>
            </a:gra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119">
              <a:extLst>
                <a:ext uri="{FF2B5EF4-FFF2-40B4-BE49-F238E27FC236}">
                  <a16:creationId xmlns:a16="http://schemas.microsoft.com/office/drawing/2014/main" id="{550C8745-6334-8876-ADF9-05BAC2754304}"/>
                </a:ext>
              </a:extLst>
            </p:cNvPr>
            <p:cNvSpPr/>
            <p:nvPr/>
          </p:nvSpPr>
          <p:spPr>
            <a:xfrm>
              <a:off x="3623001" y="5602261"/>
              <a:ext cx="459398" cy="567372"/>
            </a:xfrm>
            <a:custGeom>
              <a:avLst/>
              <a:gdLst>
                <a:gd name="connsiteX0" fmla="*/ 459398 w 459398"/>
                <a:gd name="connsiteY0" fmla="*/ 92181 h 567372"/>
                <a:gd name="connsiteX1" fmla="*/ 284885 w 459398"/>
                <a:gd name="connsiteY1" fmla="*/ 92181 h 567372"/>
                <a:gd name="connsiteX2" fmla="*/ 284885 w 459398"/>
                <a:gd name="connsiteY2" fmla="*/ 567372 h 567372"/>
                <a:gd name="connsiteX3" fmla="*/ 173703 w 459398"/>
                <a:gd name="connsiteY3" fmla="*/ 567372 h 567372"/>
                <a:gd name="connsiteX4" fmla="*/ 173703 w 459398"/>
                <a:gd name="connsiteY4" fmla="*/ 92181 h 567372"/>
                <a:gd name="connsiteX5" fmla="*/ 0 w 459398"/>
                <a:gd name="connsiteY5" fmla="*/ 92181 h 567372"/>
                <a:gd name="connsiteX6" fmla="*/ 0 w 459398"/>
                <a:gd name="connsiteY6" fmla="*/ 0 h 567372"/>
                <a:gd name="connsiteX7" fmla="*/ 459398 w 459398"/>
                <a:gd name="connsiteY7" fmla="*/ 0 h 567372"/>
                <a:gd name="connsiteX8" fmla="*/ 459398 w 459398"/>
                <a:gd name="connsiteY8" fmla="*/ 92181 h 56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398" h="567372">
                  <a:moveTo>
                    <a:pt x="459398" y="92181"/>
                  </a:moveTo>
                  <a:lnTo>
                    <a:pt x="284885" y="92181"/>
                  </a:lnTo>
                  <a:lnTo>
                    <a:pt x="284885" y="567372"/>
                  </a:lnTo>
                  <a:lnTo>
                    <a:pt x="173703" y="567372"/>
                  </a:lnTo>
                  <a:lnTo>
                    <a:pt x="173703" y="92181"/>
                  </a:lnTo>
                  <a:lnTo>
                    <a:pt x="0" y="92181"/>
                  </a:lnTo>
                  <a:lnTo>
                    <a:pt x="0" y="0"/>
                  </a:lnTo>
                  <a:lnTo>
                    <a:pt x="459398" y="0"/>
                  </a:lnTo>
                  <a:lnTo>
                    <a:pt x="459398" y="92181"/>
                  </a:lnTo>
                  <a:close/>
                </a:path>
              </a:pathLst>
            </a:custGeom>
            <a:solidFill>
              <a:srgbClr val="FFFFFF"/>
            </a:solidFill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5" name="Graphic 54">
            <a:extLst>
              <a:ext uri="{FF2B5EF4-FFF2-40B4-BE49-F238E27FC236}">
                <a16:creationId xmlns:a16="http://schemas.microsoft.com/office/drawing/2014/main" id="{44B34F7B-1C86-FACA-1BB3-B7E129E9C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97542" y="4862196"/>
            <a:ext cx="3411801" cy="341180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0660ED8-3080-72C2-5CFB-575641E82318}"/>
              </a:ext>
            </a:extLst>
          </p:cNvPr>
          <p:cNvSpPr txBox="1"/>
          <p:nvPr/>
        </p:nvSpPr>
        <p:spPr>
          <a:xfrm>
            <a:off x="1406445" y="9090837"/>
            <a:ext cx="6032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2A353C"/>
                </a:solidFill>
                <a:effectLst/>
                <a:uLnTx/>
                <a:uFillTx/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Microsoft Teams</a:t>
            </a:r>
            <a:endParaRPr lang="en-CA" sz="4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5639072-9622-C7F7-23E6-29B67A7F48A6}"/>
              </a:ext>
            </a:extLst>
          </p:cNvPr>
          <p:cNvSpPr txBox="1"/>
          <p:nvPr/>
        </p:nvSpPr>
        <p:spPr>
          <a:xfrm>
            <a:off x="8604991" y="8774919"/>
            <a:ext cx="72556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2A353C"/>
                </a:solidFill>
                <a:effectLst/>
                <a:uLnTx/>
                <a:uFillTx/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SharePoint Team Sites </a:t>
            </a:r>
          </a:p>
          <a:p>
            <a:pPr algn="ctr"/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2A353C"/>
                </a:solidFill>
                <a:effectLst/>
                <a:uLnTx/>
                <a:uFillTx/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&amp; Communication Sites</a:t>
            </a:r>
            <a:endParaRPr lang="en-CA" sz="4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270BE9-A5A3-944B-0416-7A1E51ACB84B}"/>
              </a:ext>
            </a:extLst>
          </p:cNvPr>
          <p:cNvSpPr txBox="1"/>
          <p:nvPr/>
        </p:nvSpPr>
        <p:spPr>
          <a:xfrm>
            <a:off x="17087048" y="8721506"/>
            <a:ext cx="60327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2A353C"/>
                </a:solidFill>
                <a:effectLst/>
                <a:uLnTx/>
                <a:uFillTx/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Viva Engage Communities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641607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B3F71-9124-E087-9180-DA747656377F}"/>
              </a:ext>
            </a:extLst>
          </p:cNvPr>
          <p:cNvGrpSpPr/>
          <p:nvPr/>
        </p:nvGrpSpPr>
        <p:grpSpPr>
          <a:xfrm>
            <a:off x="1184306" y="12617125"/>
            <a:ext cx="13101915" cy="383379"/>
            <a:chOff x="1184306" y="12617125"/>
            <a:chExt cx="13101915" cy="383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2E77A-EFCE-0828-9183-80502A2945B1}"/>
                </a:ext>
              </a:extLst>
            </p:cNvPr>
            <p:cNvSpPr txBox="1"/>
            <p:nvPr/>
          </p:nvSpPr>
          <p:spPr>
            <a:xfrm>
              <a:off x="3279321" y="12644154"/>
              <a:ext cx="11006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spc="30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CONFIRM</a:t>
              </a:r>
            </a:p>
          </p:txBody>
        </p:sp>
        <p:grpSp>
          <p:nvGrpSpPr>
            <p:cNvPr id="22" name="Graphic 33">
              <a:extLst>
                <a:ext uri="{FF2B5EF4-FFF2-40B4-BE49-F238E27FC236}">
                  <a16:creationId xmlns:a16="http://schemas.microsoft.com/office/drawing/2014/main" id="{9B48437D-2BB5-0DF5-CAB3-A9096DB66CA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2FB4363-45EE-6BDE-D7FE-F757754F7D76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C3DC059-E089-CF22-98E3-0B5BE4D50A8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4C9947-EA46-05B1-0E74-9F30CBC5EE8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B2F8736-AF0A-96E8-A144-1644ACBEE55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8313A2B-CF0D-E63B-69D1-4C3E64225C3A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9F7BC2E-E453-BED0-EBFF-A0D7B0F2AE7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15FA694-3374-D62E-7936-4106C7DA0DE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3BF572-6C76-D5BE-15C3-B088C17775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00266B8-95FA-7826-609C-73FE2141038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382315-1733-8B8C-CD39-1F29B3773F3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2233DB-FD35-01DB-BA4A-5D17256B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1780C8F-0B79-B273-7598-81E218834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029" y="733960"/>
            <a:ext cx="16530353" cy="11593288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35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22B06D-8DAA-F8A5-BCCB-D4BCD0250EBD}"/>
              </a:ext>
            </a:extLst>
          </p:cNvPr>
          <p:cNvSpPr/>
          <p:nvPr/>
        </p:nvSpPr>
        <p:spPr>
          <a:xfrm>
            <a:off x="1" y="11765909"/>
            <a:ext cx="24382411" cy="194964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8D6457-A856-79C1-0588-DAF261976CCB}"/>
              </a:ext>
            </a:extLst>
          </p:cNvPr>
          <p:cNvGrpSpPr/>
          <p:nvPr/>
        </p:nvGrpSpPr>
        <p:grpSpPr>
          <a:xfrm>
            <a:off x="1731050" y="12383090"/>
            <a:ext cx="5161270" cy="715277"/>
            <a:chOff x="865581" y="5856036"/>
            <a:chExt cx="2580803" cy="357662"/>
          </a:xfrm>
        </p:grpSpPr>
        <p:sp>
          <p:nvSpPr>
            <p:cNvPr id="12" name="Shape 2859">
              <a:extLst>
                <a:ext uri="{FF2B5EF4-FFF2-40B4-BE49-F238E27FC236}">
                  <a16:creationId xmlns:a16="http://schemas.microsoft.com/office/drawing/2014/main" id="{97310DE6-8421-99CA-69C8-2A58A39D02C6}"/>
                </a:ext>
              </a:extLst>
            </p:cNvPr>
            <p:cNvSpPr/>
            <p:nvPr/>
          </p:nvSpPr>
          <p:spPr>
            <a:xfrm>
              <a:off x="865581" y="5879806"/>
              <a:ext cx="310123" cy="31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007988"/>
            </a:solidFill>
            <a:ln w="12700">
              <a:miter lim="400000"/>
            </a:ln>
          </p:spPr>
          <p:txBody>
            <a:bodyPr lIns="38088" tIns="38088" rIns="38088" bIns="38088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04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0662AB-D3C5-E213-5AE8-F929392DF01A}"/>
                </a:ext>
              </a:extLst>
            </p:cNvPr>
            <p:cNvSpPr txBox="1"/>
            <p:nvPr/>
          </p:nvSpPr>
          <p:spPr>
            <a:xfrm>
              <a:off x="1211110" y="5856036"/>
              <a:ext cx="2235274" cy="357662"/>
            </a:xfrm>
            <a:prstGeom prst="rect">
              <a:avLst/>
            </a:prstGeom>
            <a:noFill/>
          </p:spPr>
          <p:txBody>
            <a:bodyPr wrap="square" lIns="182868" tIns="91434" rIns="182868" bIns="91434" rtlCol="0" anchor="t">
              <a:spAutoFit/>
            </a:bodyPr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600"/>
                </a:spcBef>
              </a:pPr>
              <a:r>
                <a:rPr lang="en-CA" sz="3200" b="1">
                  <a:latin typeface="Lato"/>
                  <a:ea typeface="Lato"/>
                  <a:cs typeface="Lato"/>
                </a:rPr>
                <a:t>Twitter</a:t>
              </a:r>
              <a:r>
                <a:rPr lang="en-CA" sz="3200">
                  <a:latin typeface="Lato"/>
                  <a:ea typeface="Lato"/>
                  <a:cs typeface="Lato"/>
                </a:rPr>
                <a:t> </a:t>
              </a:r>
              <a:r>
                <a:rPr lang="en-CA" sz="3200">
                  <a:latin typeface="Lato"/>
                  <a:ea typeface="Lato"/>
                  <a:cs typeface="Lato"/>
                  <a:hlinkClick r:id="rId3"/>
                </a:rPr>
                <a:t>Orchestrysoft</a:t>
              </a:r>
              <a:endParaRPr lang="en-CA" sz="3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8C2705-DF0C-AA3D-63C5-D60555D6CD98}"/>
              </a:ext>
            </a:extLst>
          </p:cNvPr>
          <p:cNvGrpSpPr/>
          <p:nvPr/>
        </p:nvGrpSpPr>
        <p:grpSpPr>
          <a:xfrm>
            <a:off x="10070663" y="12383090"/>
            <a:ext cx="4444713" cy="715277"/>
            <a:chOff x="4189482" y="5856036"/>
            <a:chExt cx="2222501" cy="357662"/>
          </a:xfrm>
        </p:grpSpPr>
        <p:sp>
          <p:nvSpPr>
            <p:cNvPr id="15" name="Shape 2865">
              <a:extLst>
                <a:ext uri="{FF2B5EF4-FFF2-40B4-BE49-F238E27FC236}">
                  <a16:creationId xmlns:a16="http://schemas.microsoft.com/office/drawing/2014/main" id="{EB4F9FCE-F701-1572-7869-B200EA261526}"/>
                </a:ext>
              </a:extLst>
            </p:cNvPr>
            <p:cNvSpPr/>
            <p:nvPr/>
          </p:nvSpPr>
          <p:spPr>
            <a:xfrm>
              <a:off x="4189482" y="5879806"/>
              <a:ext cx="310123" cy="31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007988"/>
            </a:solidFill>
            <a:ln w="12700">
              <a:miter lim="400000"/>
            </a:ln>
          </p:spPr>
          <p:txBody>
            <a:bodyPr lIns="38088" tIns="38088" rIns="38088" bIns="38088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04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7ECA18-A212-8F9B-A4DC-85D4367760BC}"/>
                </a:ext>
              </a:extLst>
            </p:cNvPr>
            <p:cNvSpPr txBox="1"/>
            <p:nvPr/>
          </p:nvSpPr>
          <p:spPr>
            <a:xfrm>
              <a:off x="4542139" y="5856036"/>
              <a:ext cx="1869844" cy="357662"/>
            </a:xfrm>
            <a:prstGeom prst="rect">
              <a:avLst/>
            </a:prstGeom>
            <a:noFill/>
          </p:spPr>
          <p:txBody>
            <a:bodyPr wrap="square" lIns="182868" tIns="91434" rIns="182868" bIns="91434" rtlCol="0" anchor="t">
              <a:spAutoFit/>
            </a:bodyPr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600"/>
                </a:spcBef>
              </a:pPr>
              <a:r>
                <a:rPr lang="en-CA" sz="3200" b="1">
                  <a:latin typeface="Lato"/>
                  <a:ea typeface="Lato"/>
                  <a:cs typeface="Lato"/>
                </a:rPr>
                <a:t>LinkedIn</a:t>
              </a:r>
              <a:r>
                <a:rPr lang="en-CA" sz="3200">
                  <a:latin typeface="Lato"/>
                  <a:ea typeface="Lato"/>
                  <a:cs typeface="Lato"/>
                </a:rPr>
                <a:t> </a:t>
              </a:r>
              <a:r>
                <a:rPr lang="en-CA" sz="3200">
                  <a:latin typeface="Lato"/>
                  <a:ea typeface="Lato"/>
                  <a:cs typeface="Lato"/>
                  <a:hlinkClick r:id="rId4"/>
                </a:rPr>
                <a:t>Orchesty</a:t>
              </a:r>
              <a:endParaRPr lang="en-CA" sz="3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2C9F84-FEA2-B838-4D02-70ADAF422664}"/>
              </a:ext>
            </a:extLst>
          </p:cNvPr>
          <p:cNvGrpSpPr/>
          <p:nvPr/>
        </p:nvGrpSpPr>
        <p:grpSpPr>
          <a:xfrm>
            <a:off x="17693719" y="12383090"/>
            <a:ext cx="4859182" cy="715277"/>
            <a:chOff x="7080102" y="5856036"/>
            <a:chExt cx="2429749" cy="3576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720D0F-192F-45A3-E9A9-87DF7B9E93EA}"/>
                </a:ext>
              </a:extLst>
            </p:cNvPr>
            <p:cNvSpPr/>
            <p:nvPr/>
          </p:nvSpPr>
          <p:spPr>
            <a:xfrm>
              <a:off x="7080102" y="5879806"/>
              <a:ext cx="310123" cy="310123"/>
            </a:xfrm>
            <a:prstGeom prst="ellipse">
              <a:avLst/>
            </a:prstGeom>
            <a:noFill/>
            <a:ln w="12700">
              <a:solidFill>
                <a:srgbClr val="0179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>
                  <a:solidFill>
                    <a:srgbClr val="017988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#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BBD86F-ECFE-3E46-42D5-C61B54BAAA3F}"/>
                </a:ext>
              </a:extLst>
            </p:cNvPr>
            <p:cNvSpPr txBox="1"/>
            <p:nvPr/>
          </p:nvSpPr>
          <p:spPr>
            <a:xfrm>
              <a:off x="7430482" y="5856036"/>
              <a:ext cx="2079369" cy="357662"/>
            </a:xfrm>
            <a:prstGeom prst="rect">
              <a:avLst/>
            </a:prstGeom>
            <a:noFill/>
          </p:spPr>
          <p:txBody>
            <a:bodyPr wrap="square" lIns="182868" tIns="91434" rIns="182868" bIns="91434" rtlCol="0" anchor="t">
              <a:spAutoFit/>
            </a:bodyPr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600"/>
                </a:spcBef>
              </a:pPr>
              <a:r>
                <a:rPr lang="en-CA" sz="32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Hashtag</a:t>
              </a:r>
              <a:r>
                <a:rPr lang="en-CA" sz="32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#</a:t>
              </a:r>
              <a:r>
                <a:rPr lang="en-CA" sz="320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Orchestry</a:t>
              </a:r>
              <a:endParaRPr lang="en-CA" sz="3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aphic 21">
            <a:extLst>
              <a:ext uri="{FF2B5EF4-FFF2-40B4-BE49-F238E27FC236}">
                <a16:creationId xmlns:a16="http://schemas.microsoft.com/office/drawing/2014/main" id="{4C5D497A-5090-D747-632E-CBCFCF37D5EE}"/>
              </a:ext>
            </a:extLst>
          </p:cNvPr>
          <p:cNvGrpSpPr/>
          <p:nvPr/>
        </p:nvGrpSpPr>
        <p:grpSpPr>
          <a:xfrm>
            <a:off x="17219961" y="5753302"/>
            <a:ext cx="2558765" cy="2558881"/>
            <a:chOff x="8859549" y="2253537"/>
            <a:chExt cx="1532281" cy="1532350"/>
          </a:xfrm>
          <a:solidFill>
            <a:srgbClr val="2A353C"/>
          </a:solidFill>
        </p:grpSpPr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277D16B1-92AE-E9FC-4BCC-35F756E5A01C}"/>
                </a:ext>
              </a:extLst>
            </p:cNvPr>
            <p:cNvSpPr/>
            <p:nvPr/>
          </p:nvSpPr>
          <p:spPr>
            <a:xfrm>
              <a:off x="9071078" y="2993006"/>
              <a:ext cx="1320683" cy="792881"/>
            </a:xfrm>
            <a:custGeom>
              <a:avLst/>
              <a:gdLst>
                <a:gd name="connsiteX0" fmla="*/ 791803 w 1320683"/>
                <a:gd name="connsiteY0" fmla="*/ 792882 h 792881"/>
                <a:gd name="connsiteX1" fmla="*/ 528045 w 1320683"/>
                <a:gd name="connsiteY1" fmla="*/ 792633 h 792881"/>
                <a:gd name="connsiteX2" fmla="*/ 528045 w 1320683"/>
                <a:gd name="connsiteY2" fmla="*/ 687711 h 792881"/>
                <a:gd name="connsiteX3" fmla="*/ 633665 w 1320683"/>
                <a:gd name="connsiteY3" fmla="*/ 687711 h 792881"/>
                <a:gd name="connsiteX4" fmla="*/ 633665 w 1320683"/>
                <a:gd name="connsiteY4" fmla="*/ 739702 h 792881"/>
                <a:gd name="connsiteX5" fmla="*/ 686400 w 1320683"/>
                <a:gd name="connsiteY5" fmla="*/ 739702 h 792881"/>
                <a:gd name="connsiteX6" fmla="*/ 686400 w 1320683"/>
                <a:gd name="connsiteY6" fmla="*/ 580585 h 792881"/>
                <a:gd name="connsiteX7" fmla="*/ 845406 w 1320683"/>
                <a:gd name="connsiteY7" fmla="*/ 580601 h 792881"/>
                <a:gd name="connsiteX8" fmla="*/ 845401 w 1320683"/>
                <a:gd name="connsiteY8" fmla="*/ 634743 h 792881"/>
                <a:gd name="connsiteX9" fmla="*/ 792792 w 1320683"/>
                <a:gd name="connsiteY9" fmla="*/ 634743 h 792881"/>
                <a:gd name="connsiteX10" fmla="*/ 792792 w 1320683"/>
                <a:gd name="connsiteY10" fmla="*/ 686807 h 792881"/>
                <a:gd name="connsiteX11" fmla="*/ 950502 w 1320683"/>
                <a:gd name="connsiteY11" fmla="*/ 686807 h 792881"/>
                <a:gd name="connsiteX12" fmla="*/ 950502 w 1320683"/>
                <a:gd name="connsiteY12" fmla="*/ 580802 h 792881"/>
                <a:gd name="connsiteX13" fmla="*/ 845321 w 1320683"/>
                <a:gd name="connsiteY13" fmla="*/ 580802 h 792881"/>
                <a:gd name="connsiteX14" fmla="*/ 845321 w 1320683"/>
                <a:gd name="connsiteY14" fmla="*/ 370800 h 792881"/>
                <a:gd name="connsiteX15" fmla="*/ 792443 w 1320683"/>
                <a:gd name="connsiteY15" fmla="*/ 370800 h 792881"/>
                <a:gd name="connsiteX16" fmla="*/ 792443 w 1320683"/>
                <a:gd name="connsiteY16" fmla="*/ 422928 h 792881"/>
                <a:gd name="connsiteX17" fmla="*/ 686427 w 1320683"/>
                <a:gd name="connsiteY17" fmla="*/ 422928 h 792881"/>
                <a:gd name="connsiteX18" fmla="*/ 686427 w 1320683"/>
                <a:gd name="connsiteY18" fmla="*/ 475769 h 792881"/>
                <a:gd name="connsiteX19" fmla="*/ 686554 w 1320683"/>
                <a:gd name="connsiteY19" fmla="*/ 475642 h 792881"/>
                <a:gd name="connsiteX20" fmla="*/ 634172 w 1320683"/>
                <a:gd name="connsiteY20" fmla="*/ 475642 h 792881"/>
                <a:gd name="connsiteX21" fmla="*/ 634172 w 1320683"/>
                <a:gd name="connsiteY21" fmla="*/ 528500 h 792881"/>
                <a:gd name="connsiteX22" fmla="*/ 581045 w 1320683"/>
                <a:gd name="connsiteY22" fmla="*/ 528500 h 792881"/>
                <a:gd name="connsiteX23" fmla="*/ 581045 w 1320683"/>
                <a:gd name="connsiteY23" fmla="*/ 423187 h 792881"/>
                <a:gd name="connsiteX24" fmla="*/ 475478 w 1320683"/>
                <a:gd name="connsiteY24" fmla="*/ 423187 h 792881"/>
                <a:gd name="connsiteX25" fmla="*/ 475478 w 1320683"/>
                <a:gd name="connsiteY25" fmla="*/ 370741 h 792881"/>
                <a:gd name="connsiteX26" fmla="*/ 422943 w 1320683"/>
                <a:gd name="connsiteY26" fmla="*/ 370741 h 792881"/>
                <a:gd name="connsiteX27" fmla="*/ 422943 w 1320683"/>
                <a:gd name="connsiteY27" fmla="*/ 422938 h 792881"/>
                <a:gd name="connsiteX28" fmla="*/ 475013 w 1320683"/>
                <a:gd name="connsiteY28" fmla="*/ 422938 h 792881"/>
                <a:gd name="connsiteX29" fmla="*/ 475013 w 1320683"/>
                <a:gd name="connsiteY29" fmla="*/ 475426 h 792881"/>
                <a:gd name="connsiteX30" fmla="*/ 527723 w 1320683"/>
                <a:gd name="connsiteY30" fmla="*/ 475426 h 792881"/>
                <a:gd name="connsiteX31" fmla="*/ 527723 w 1320683"/>
                <a:gd name="connsiteY31" fmla="*/ 529583 h 792881"/>
                <a:gd name="connsiteX32" fmla="*/ 423192 w 1320683"/>
                <a:gd name="connsiteY32" fmla="*/ 529583 h 792881"/>
                <a:gd name="connsiteX33" fmla="*/ 423250 w 1320683"/>
                <a:gd name="connsiteY33" fmla="*/ 529683 h 792881"/>
                <a:gd name="connsiteX34" fmla="*/ 423250 w 1320683"/>
                <a:gd name="connsiteY34" fmla="*/ 476039 h 792881"/>
                <a:gd name="connsiteX35" fmla="*/ 316996 w 1320683"/>
                <a:gd name="connsiteY35" fmla="*/ 476039 h 792881"/>
                <a:gd name="connsiteX36" fmla="*/ 316996 w 1320683"/>
                <a:gd name="connsiteY36" fmla="*/ 423440 h 792881"/>
                <a:gd name="connsiteX37" fmla="*/ 368955 w 1320683"/>
                <a:gd name="connsiteY37" fmla="*/ 423440 h 792881"/>
                <a:gd name="connsiteX38" fmla="*/ 368955 w 1320683"/>
                <a:gd name="connsiteY38" fmla="*/ 317694 h 792881"/>
                <a:gd name="connsiteX39" fmla="*/ 264412 w 1320683"/>
                <a:gd name="connsiteY39" fmla="*/ 317694 h 792881"/>
                <a:gd name="connsiteX40" fmla="*/ 264412 w 1320683"/>
                <a:gd name="connsiteY40" fmla="*/ 370202 h 792881"/>
                <a:gd name="connsiteX41" fmla="*/ 316447 w 1320683"/>
                <a:gd name="connsiteY41" fmla="*/ 370202 h 792881"/>
                <a:gd name="connsiteX42" fmla="*/ 316447 w 1320683"/>
                <a:gd name="connsiteY42" fmla="*/ 423065 h 792881"/>
                <a:gd name="connsiteX43" fmla="*/ 264313 w 1320683"/>
                <a:gd name="connsiteY43" fmla="*/ 423065 h 792881"/>
                <a:gd name="connsiteX44" fmla="*/ 264313 w 1320683"/>
                <a:gd name="connsiteY44" fmla="*/ 475404 h 792881"/>
                <a:gd name="connsiteX45" fmla="*/ 316395 w 1320683"/>
                <a:gd name="connsiteY45" fmla="*/ 475404 h 792881"/>
                <a:gd name="connsiteX46" fmla="*/ 316395 w 1320683"/>
                <a:gd name="connsiteY46" fmla="*/ 528716 h 792881"/>
                <a:gd name="connsiteX47" fmla="*/ 210855 w 1320683"/>
                <a:gd name="connsiteY47" fmla="*/ 528716 h 792881"/>
                <a:gd name="connsiteX48" fmla="*/ 210855 w 1320683"/>
                <a:gd name="connsiteY48" fmla="*/ 264583 h 792881"/>
                <a:gd name="connsiteX49" fmla="*/ 105683 w 1320683"/>
                <a:gd name="connsiteY49" fmla="*/ 264583 h 792881"/>
                <a:gd name="connsiteX50" fmla="*/ 105683 w 1320683"/>
                <a:gd name="connsiteY50" fmla="*/ 211868 h 792881"/>
                <a:gd name="connsiteX51" fmla="*/ 157818 w 1320683"/>
                <a:gd name="connsiteY51" fmla="*/ 211868 h 792881"/>
                <a:gd name="connsiteX52" fmla="*/ 157818 w 1320683"/>
                <a:gd name="connsiteY52" fmla="*/ 158990 h 792881"/>
                <a:gd name="connsiteX53" fmla="*/ 0 w 1320683"/>
                <a:gd name="connsiteY53" fmla="*/ 158990 h 792881"/>
                <a:gd name="connsiteX54" fmla="*/ 0 w 1320683"/>
                <a:gd name="connsiteY54" fmla="*/ 122 h 792881"/>
                <a:gd name="connsiteX55" fmla="*/ 52356 w 1320683"/>
                <a:gd name="connsiteY55" fmla="*/ 122 h 792881"/>
                <a:gd name="connsiteX56" fmla="*/ 52237 w 1320683"/>
                <a:gd name="connsiteY56" fmla="*/ 0 h 792881"/>
                <a:gd name="connsiteX57" fmla="*/ 52237 w 1320683"/>
                <a:gd name="connsiteY57" fmla="*/ 53418 h 792881"/>
                <a:gd name="connsiteX58" fmla="*/ 105657 w 1320683"/>
                <a:gd name="connsiteY58" fmla="*/ 53418 h 792881"/>
                <a:gd name="connsiteX59" fmla="*/ 105522 w 1320683"/>
                <a:gd name="connsiteY59" fmla="*/ 53285 h 792881"/>
                <a:gd name="connsiteX60" fmla="*/ 105522 w 1320683"/>
                <a:gd name="connsiteY60" fmla="*/ 105641 h 792881"/>
                <a:gd name="connsiteX61" fmla="*/ 263944 w 1320683"/>
                <a:gd name="connsiteY61" fmla="*/ 105641 h 792881"/>
                <a:gd name="connsiteX62" fmla="*/ 263944 w 1320683"/>
                <a:gd name="connsiteY62" fmla="*/ 53243 h 792881"/>
                <a:gd name="connsiteX63" fmla="*/ 316944 w 1320683"/>
                <a:gd name="connsiteY63" fmla="*/ 53243 h 792881"/>
                <a:gd name="connsiteX64" fmla="*/ 316944 w 1320683"/>
                <a:gd name="connsiteY64" fmla="*/ 105805 h 792881"/>
                <a:gd name="connsiteX65" fmla="*/ 423276 w 1320683"/>
                <a:gd name="connsiteY65" fmla="*/ 105805 h 792881"/>
                <a:gd name="connsiteX66" fmla="*/ 423276 w 1320683"/>
                <a:gd name="connsiteY66" fmla="*/ 158096 h 792881"/>
                <a:gd name="connsiteX67" fmla="*/ 423382 w 1320683"/>
                <a:gd name="connsiteY67" fmla="*/ 158038 h 792881"/>
                <a:gd name="connsiteX68" fmla="*/ 369896 w 1320683"/>
                <a:gd name="connsiteY68" fmla="*/ 158038 h 792881"/>
                <a:gd name="connsiteX69" fmla="*/ 369896 w 1320683"/>
                <a:gd name="connsiteY69" fmla="*/ 211567 h 792881"/>
                <a:gd name="connsiteX70" fmla="*/ 317604 w 1320683"/>
                <a:gd name="connsiteY70" fmla="*/ 211577 h 792881"/>
                <a:gd name="connsiteX71" fmla="*/ 317583 w 1320683"/>
                <a:gd name="connsiteY71" fmla="*/ 159159 h 792881"/>
                <a:gd name="connsiteX72" fmla="*/ 264432 w 1320683"/>
                <a:gd name="connsiteY72" fmla="*/ 159159 h 792881"/>
                <a:gd name="connsiteX73" fmla="*/ 264432 w 1320683"/>
                <a:gd name="connsiteY73" fmla="*/ 211482 h 792881"/>
                <a:gd name="connsiteX74" fmla="*/ 317831 w 1320683"/>
                <a:gd name="connsiteY74" fmla="*/ 211482 h 792881"/>
                <a:gd name="connsiteX75" fmla="*/ 317831 w 1320683"/>
                <a:gd name="connsiteY75" fmla="*/ 264350 h 792881"/>
                <a:gd name="connsiteX76" fmla="*/ 422420 w 1320683"/>
                <a:gd name="connsiteY76" fmla="*/ 264350 h 792881"/>
                <a:gd name="connsiteX77" fmla="*/ 422420 w 1320683"/>
                <a:gd name="connsiteY77" fmla="*/ 316684 h 792881"/>
                <a:gd name="connsiteX78" fmla="*/ 475045 w 1320683"/>
                <a:gd name="connsiteY78" fmla="*/ 316684 h 792881"/>
                <a:gd name="connsiteX79" fmla="*/ 475045 w 1320683"/>
                <a:gd name="connsiteY79" fmla="*/ 264979 h 792881"/>
                <a:gd name="connsiteX80" fmla="*/ 527892 w 1320683"/>
                <a:gd name="connsiteY80" fmla="*/ 264979 h 792881"/>
                <a:gd name="connsiteX81" fmla="*/ 527892 w 1320683"/>
                <a:gd name="connsiteY81" fmla="*/ 369706 h 792881"/>
                <a:gd name="connsiteX82" fmla="*/ 633744 w 1320683"/>
                <a:gd name="connsiteY82" fmla="*/ 369706 h 792881"/>
                <a:gd name="connsiteX83" fmla="*/ 633744 w 1320683"/>
                <a:gd name="connsiteY83" fmla="*/ 264583 h 792881"/>
                <a:gd name="connsiteX84" fmla="*/ 898010 w 1320683"/>
                <a:gd name="connsiteY84" fmla="*/ 264583 h 792881"/>
                <a:gd name="connsiteX85" fmla="*/ 898010 w 1320683"/>
                <a:gd name="connsiteY85" fmla="*/ 158942 h 792881"/>
                <a:gd name="connsiteX86" fmla="*/ 950095 w 1320683"/>
                <a:gd name="connsiteY86" fmla="*/ 158931 h 792881"/>
                <a:gd name="connsiteX87" fmla="*/ 950116 w 1320683"/>
                <a:gd name="connsiteY87" fmla="*/ 211350 h 792881"/>
                <a:gd name="connsiteX88" fmla="*/ 1161725 w 1320683"/>
                <a:gd name="connsiteY88" fmla="*/ 211350 h 792881"/>
                <a:gd name="connsiteX89" fmla="*/ 1161725 w 1320683"/>
                <a:gd name="connsiteY89" fmla="*/ 106529 h 792881"/>
                <a:gd name="connsiteX90" fmla="*/ 1109312 w 1320683"/>
                <a:gd name="connsiteY90" fmla="*/ 106529 h 792881"/>
                <a:gd name="connsiteX91" fmla="*/ 1109312 w 1320683"/>
                <a:gd name="connsiteY91" fmla="*/ 159021 h 792881"/>
                <a:gd name="connsiteX92" fmla="*/ 949868 w 1320683"/>
                <a:gd name="connsiteY92" fmla="*/ 159021 h 792881"/>
                <a:gd name="connsiteX93" fmla="*/ 949868 w 1320683"/>
                <a:gd name="connsiteY93" fmla="*/ 106143 h 792881"/>
                <a:gd name="connsiteX94" fmla="*/ 1056534 w 1320683"/>
                <a:gd name="connsiteY94" fmla="*/ 106143 h 792881"/>
                <a:gd name="connsiteX95" fmla="*/ 1056534 w 1320683"/>
                <a:gd name="connsiteY95" fmla="*/ 53322 h 792881"/>
                <a:gd name="connsiteX96" fmla="*/ 1162170 w 1320683"/>
                <a:gd name="connsiteY96" fmla="*/ 53322 h 792881"/>
                <a:gd name="connsiteX97" fmla="*/ 1162170 w 1320683"/>
                <a:gd name="connsiteY97" fmla="*/ 0 h 792881"/>
                <a:gd name="connsiteX98" fmla="*/ 1162043 w 1320683"/>
                <a:gd name="connsiteY98" fmla="*/ 127 h 792881"/>
                <a:gd name="connsiteX99" fmla="*/ 1215133 w 1320683"/>
                <a:gd name="connsiteY99" fmla="*/ 127 h 792881"/>
                <a:gd name="connsiteX100" fmla="*/ 1215133 w 1320683"/>
                <a:gd name="connsiteY100" fmla="*/ 105894 h 792881"/>
                <a:gd name="connsiteX101" fmla="*/ 1267446 w 1320683"/>
                <a:gd name="connsiteY101" fmla="*/ 105894 h 792881"/>
                <a:gd name="connsiteX102" fmla="*/ 1267446 w 1320683"/>
                <a:gd name="connsiteY102" fmla="*/ 158720 h 792881"/>
                <a:gd name="connsiteX103" fmla="*/ 1320504 w 1320683"/>
                <a:gd name="connsiteY103" fmla="*/ 158720 h 792881"/>
                <a:gd name="connsiteX104" fmla="*/ 1320683 w 1320683"/>
                <a:gd name="connsiteY104" fmla="*/ 422605 h 792881"/>
                <a:gd name="connsiteX105" fmla="*/ 1215407 w 1320683"/>
                <a:gd name="connsiteY105" fmla="*/ 422605 h 792881"/>
                <a:gd name="connsiteX106" fmla="*/ 1215407 w 1320683"/>
                <a:gd name="connsiteY106" fmla="*/ 370514 h 792881"/>
                <a:gd name="connsiteX107" fmla="*/ 1267578 w 1320683"/>
                <a:gd name="connsiteY107" fmla="*/ 370509 h 792881"/>
                <a:gd name="connsiteX108" fmla="*/ 1267578 w 1320683"/>
                <a:gd name="connsiteY108" fmla="*/ 264778 h 792881"/>
                <a:gd name="connsiteX109" fmla="*/ 1215619 w 1320683"/>
                <a:gd name="connsiteY109" fmla="*/ 264778 h 792881"/>
                <a:gd name="connsiteX110" fmla="*/ 1215619 w 1320683"/>
                <a:gd name="connsiteY110" fmla="*/ 370741 h 792881"/>
                <a:gd name="connsiteX111" fmla="*/ 1162650 w 1320683"/>
                <a:gd name="connsiteY111" fmla="*/ 370741 h 792881"/>
                <a:gd name="connsiteX112" fmla="*/ 1162650 w 1320683"/>
                <a:gd name="connsiteY112" fmla="*/ 475732 h 792881"/>
                <a:gd name="connsiteX113" fmla="*/ 1109804 w 1320683"/>
                <a:gd name="connsiteY113" fmla="*/ 475732 h 792881"/>
                <a:gd name="connsiteX114" fmla="*/ 1109804 w 1320683"/>
                <a:gd name="connsiteY114" fmla="*/ 529551 h 792881"/>
                <a:gd name="connsiteX115" fmla="*/ 1216094 w 1320683"/>
                <a:gd name="connsiteY115" fmla="*/ 529551 h 792881"/>
                <a:gd name="connsiteX116" fmla="*/ 1215994 w 1320683"/>
                <a:gd name="connsiteY116" fmla="*/ 529493 h 792881"/>
                <a:gd name="connsiteX117" fmla="*/ 1215994 w 1320683"/>
                <a:gd name="connsiteY117" fmla="*/ 581383 h 792881"/>
                <a:gd name="connsiteX118" fmla="*/ 1110100 w 1320683"/>
                <a:gd name="connsiteY118" fmla="*/ 581383 h 792881"/>
                <a:gd name="connsiteX119" fmla="*/ 1110100 w 1320683"/>
                <a:gd name="connsiteY119" fmla="*/ 634299 h 792881"/>
                <a:gd name="connsiteX120" fmla="*/ 1110258 w 1320683"/>
                <a:gd name="connsiteY120" fmla="*/ 634156 h 792881"/>
                <a:gd name="connsiteX121" fmla="*/ 1056925 w 1320683"/>
                <a:gd name="connsiteY121" fmla="*/ 634230 h 792881"/>
                <a:gd name="connsiteX122" fmla="*/ 1056925 w 1320683"/>
                <a:gd name="connsiteY122" fmla="*/ 582012 h 792881"/>
                <a:gd name="connsiteX123" fmla="*/ 1004210 w 1320683"/>
                <a:gd name="connsiteY123" fmla="*/ 582012 h 792881"/>
                <a:gd name="connsiteX124" fmla="*/ 1004210 w 1320683"/>
                <a:gd name="connsiteY124" fmla="*/ 634019 h 792881"/>
                <a:gd name="connsiteX125" fmla="*/ 1057152 w 1320683"/>
                <a:gd name="connsiteY125" fmla="*/ 634019 h 792881"/>
                <a:gd name="connsiteX126" fmla="*/ 1057152 w 1320683"/>
                <a:gd name="connsiteY126" fmla="*/ 687738 h 792881"/>
                <a:gd name="connsiteX127" fmla="*/ 1003650 w 1320683"/>
                <a:gd name="connsiteY127" fmla="*/ 687738 h 792881"/>
                <a:gd name="connsiteX128" fmla="*/ 1003650 w 1320683"/>
                <a:gd name="connsiteY128" fmla="*/ 740357 h 792881"/>
                <a:gd name="connsiteX129" fmla="*/ 898237 w 1320683"/>
                <a:gd name="connsiteY129" fmla="*/ 740357 h 792881"/>
                <a:gd name="connsiteX130" fmla="*/ 898237 w 1320683"/>
                <a:gd name="connsiteY130" fmla="*/ 792739 h 792881"/>
                <a:gd name="connsiteX131" fmla="*/ 845131 w 1320683"/>
                <a:gd name="connsiteY131" fmla="*/ 792739 h 792881"/>
                <a:gd name="connsiteX132" fmla="*/ 845131 w 1320683"/>
                <a:gd name="connsiteY132" fmla="*/ 740500 h 792881"/>
                <a:gd name="connsiteX133" fmla="*/ 791803 w 1320683"/>
                <a:gd name="connsiteY133" fmla="*/ 740500 h 792881"/>
                <a:gd name="connsiteX134" fmla="*/ 791803 w 1320683"/>
                <a:gd name="connsiteY134" fmla="*/ 792882 h 792881"/>
                <a:gd name="connsiteX135" fmla="*/ 898496 w 1320683"/>
                <a:gd name="connsiteY135" fmla="*/ 370694 h 792881"/>
                <a:gd name="connsiteX136" fmla="*/ 898496 w 1320683"/>
                <a:gd name="connsiteY136" fmla="*/ 528325 h 792881"/>
                <a:gd name="connsiteX137" fmla="*/ 1056333 w 1320683"/>
                <a:gd name="connsiteY137" fmla="*/ 528325 h 792881"/>
                <a:gd name="connsiteX138" fmla="*/ 1056333 w 1320683"/>
                <a:gd name="connsiteY138" fmla="*/ 370694 h 792881"/>
                <a:gd name="connsiteX139" fmla="*/ 898496 w 1320683"/>
                <a:gd name="connsiteY139" fmla="*/ 370694 h 792881"/>
                <a:gd name="connsiteX140" fmla="*/ 951232 w 1320683"/>
                <a:gd name="connsiteY140" fmla="*/ 316838 h 792881"/>
                <a:gd name="connsiteX141" fmla="*/ 1108984 w 1320683"/>
                <a:gd name="connsiteY141" fmla="*/ 316838 h 792881"/>
                <a:gd name="connsiteX142" fmla="*/ 1108984 w 1320683"/>
                <a:gd name="connsiteY142" fmla="*/ 264895 h 792881"/>
                <a:gd name="connsiteX143" fmla="*/ 951232 w 1320683"/>
                <a:gd name="connsiteY143" fmla="*/ 264895 h 792881"/>
                <a:gd name="connsiteX144" fmla="*/ 951232 w 1320683"/>
                <a:gd name="connsiteY144" fmla="*/ 316838 h 792881"/>
                <a:gd name="connsiteX145" fmla="*/ 686950 w 1320683"/>
                <a:gd name="connsiteY145" fmla="*/ 369737 h 792881"/>
                <a:gd name="connsiteX146" fmla="*/ 739068 w 1320683"/>
                <a:gd name="connsiteY146" fmla="*/ 369737 h 792881"/>
                <a:gd name="connsiteX147" fmla="*/ 739068 w 1320683"/>
                <a:gd name="connsiteY147" fmla="*/ 317852 h 792881"/>
                <a:gd name="connsiteX148" fmla="*/ 686950 w 1320683"/>
                <a:gd name="connsiteY148" fmla="*/ 317852 h 792881"/>
                <a:gd name="connsiteX149" fmla="*/ 686950 w 1320683"/>
                <a:gd name="connsiteY149" fmla="*/ 369737 h 7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320683" h="792881">
                  <a:moveTo>
                    <a:pt x="791803" y="792882"/>
                  </a:moveTo>
                  <a:cubicBezTo>
                    <a:pt x="703884" y="792797"/>
                    <a:pt x="615964" y="792718"/>
                    <a:pt x="528045" y="792633"/>
                  </a:cubicBezTo>
                  <a:lnTo>
                    <a:pt x="528045" y="687711"/>
                  </a:lnTo>
                  <a:lnTo>
                    <a:pt x="633665" y="687711"/>
                  </a:lnTo>
                  <a:lnTo>
                    <a:pt x="633665" y="739702"/>
                  </a:lnTo>
                  <a:lnTo>
                    <a:pt x="686400" y="739702"/>
                  </a:lnTo>
                  <a:lnTo>
                    <a:pt x="686400" y="580585"/>
                  </a:lnTo>
                  <a:cubicBezTo>
                    <a:pt x="739739" y="580585"/>
                    <a:pt x="792575" y="580585"/>
                    <a:pt x="845406" y="580601"/>
                  </a:cubicBezTo>
                  <a:cubicBezTo>
                    <a:pt x="845401" y="598481"/>
                    <a:pt x="845401" y="616340"/>
                    <a:pt x="845401" y="634743"/>
                  </a:cubicBezTo>
                  <a:lnTo>
                    <a:pt x="792792" y="634743"/>
                  </a:lnTo>
                  <a:lnTo>
                    <a:pt x="792792" y="686807"/>
                  </a:lnTo>
                  <a:lnTo>
                    <a:pt x="950502" y="686807"/>
                  </a:lnTo>
                  <a:lnTo>
                    <a:pt x="950502" y="580802"/>
                  </a:lnTo>
                  <a:lnTo>
                    <a:pt x="845321" y="580802"/>
                  </a:lnTo>
                  <a:lnTo>
                    <a:pt x="845321" y="370800"/>
                  </a:lnTo>
                  <a:lnTo>
                    <a:pt x="792443" y="370800"/>
                  </a:lnTo>
                  <a:lnTo>
                    <a:pt x="792443" y="422928"/>
                  </a:lnTo>
                  <a:lnTo>
                    <a:pt x="686427" y="422928"/>
                  </a:lnTo>
                  <a:lnTo>
                    <a:pt x="686427" y="475769"/>
                  </a:lnTo>
                  <a:lnTo>
                    <a:pt x="686554" y="475642"/>
                  </a:lnTo>
                  <a:lnTo>
                    <a:pt x="634172" y="475642"/>
                  </a:lnTo>
                  <a:lnTo>
                    <a:pt x="634172" y="528500"/>
                  </a:lnTo>
                  <a:lnTo>
                    <a:pt x="581045" y="528500"/>
                  </a:lnTo>
                  <a:lnTo>
                    <a:pt x="581045" y="423187"/>
                  </a:lnTo>
                  <a:lnTo>
                    <a:pt x="475478" y="423187"/>
                  </a:lnTo>
                  <a:lnTo>
                    <a:pt x="475478" y="370741"/>
                  </a:lnTo>
                  <a:lnTo>
                    <a:pt x="422943" y="370741"/>
                  </a:lnTo>
                  <a:lnTo>
                    <a:pt x="422943" y="422938"/>
                  </a:lnTo>
                  <a:lnTo>
                    <a:pt x="475013" y="422938"/>
                  </a:lnTo>
                  <a:lnTo>
                    <a:pt x="475013" y="475426"/>
                  </a:lnTo>
                  <a:lnTo>
                    <a:pt x="527723" y="475426"/>
                  </a:lnTo>
                  <a:lnTo>
                    <a:pt x="527723" y="529583"/>
                  </a:lnTo>
                  <a:lnTo>
                    <a:pt x="423192" y="529583"/>
                  </a:lnTo>
                  <a:lnTo>
                    <a:pt x="423250" y="529683"/>
                  </a:lnTo>
                  <a:lnTo>
                    <a:pt x="423250" y="476039"/>
                  </a:lnTo>
                  <a:lnTo>
                    <a:pt x="316996" y="476039"/>
                  </a:lnTo>
                  <a:lnTo>
                    <a:pt x="316996" y="423440"/>
                  </a:lnTo>
                  <a:lnTo>
                    <a:pt x="368955" y="423440"/>
                  </a:lnTo>
                  <a:lnTo>
                    <a:pt x="368955" y="317694"/>
                  </a:lnTo>
                  <a:lnTo>
                    <a:pt x="264412" y="317694"/>
                  </a:lnTo>
                  <a:lnTo>
                    <a:pt x="264412" y="370202"/>
                  </a:lnTo>
                  <a:lnTo>
                    <a:pt x="316447" y="370202"/>
                  </a:lnTo>
                  <a:lnTo>
                    <a:pt x="316447" y="423065"/>
                  </a:lnTo>
                  <a:lnTo>
                    <a:pt x="264313" y="423065"/>
                  </a:lnTo>
                  <a:lnTo>
                    <a:pt x="264313" y="475404"/>
                  </a:lnTo>
                  <a:lnTo>
                    <a:pt x="316395" y="475404"/>
                  </a:lnTo>
                  <a:lnTo>
                    <a:pt x="316395" y="528716"/>
                  </a:lnTo>
                  <a:lnTo>
                    <a:pt x="210855" y="528716"/>
                  </a:lnTo>
                  <a:lnTo>
                    <a:pt x="210855" y="264583"/>
                  </a:lnTo>
                  <a:lnTo>
                    <a:pt x="105683" y="264583"/>
                  </a:lnTo>
                  <a:lnTo>
                    <a:pt x="105683" y="211868"/>
                  </a:lnTo>
                  <a:lnTo>
                    <a:pt x="157818" y="211868"/>
                  </a:lnTo>
                  <a:lnTo>
                    <a:pt x="157818" y="158990"/>
                  </a:lnTo>
                  <a:lnTo>
                    <a:pt x="0" y="158990"/>
                  </a:lnTo>
                  <a:lnTo>
                    <a:pt x="0" y="122"/>
                  </a:lnTo>
                  <a:lnTo>
                    <a:pt x="52356" y="122"/>
                  </a:lnTo>
                  <a:lnTo>
                    <a:pt x="52237" y="0"/>
                  </a:lnTo>
                  <a:lnTo>
                    <a:pt x="52237" y="53418"/>
                  </a:lnTo>
                  <a:lnTo>
                    <a:pt x="105657" y="53418"/>
                  </a:lnTo>
                  <a:lnTo>
                    <a:pt x="105522" y="53285"/>
                  </a:lnTo>
                  <a:lnTo>
                    <a:pt x="105522" y="105641"/>
                  </a:lnTo>
                  <a:lnTo>
                    <a:pt x="263944" y="105641"/>
                  </a:lnTo>
                  <a:lnTo>
                    <a:pt x="263944" y="53243"/>
                  </a:lnTo>
                  <a:lnTo>
                    <a:pt x="316944" y="53243"/>
                  </a:lnTo>
                  <a:lnTo>
                    <a:pt x="316944" y="105805"/>
                  </a:lnTo>
                  <a:lnTo>
                    <a:pt x="423276" y="105805"/>
                  </a:lnTo>
                  <a:lnTo>
                    <a:pt x="423276" y="158096"/>
                  </a:lnTo>
                  <a:lnTo>
                    <a:pt x="423382" y="158038"/>
                  </a:lnTo>
                  <a:lnTo>
                    <a:pt x="369896" y="158038"/>
                  </a:lnTo>
                  <a:lnTo>
                    <a:pt x="369896" y="211567"/>
                  </a:lnTo>
                  <a:cubicBezTo>
                    <a:pt x="352048" y="211567"/>
                    <a:pt x="334834" y="211567"/>
                    <a:pt x="317604" y="211577"/>
                  </a:cubicBezTo>
                  <a:cubicBezTo>
                    <a:pt x="317583" y="194073"/>
                    <a:pt x="317583" y="176563"/>
                    <a:pt x="317583" y="159159"/>
                  </a:cubicBezTo>
                  <a:lnTo>
                    <a:pt x="264432" y="159159"/>
                  </a:lnTo>
                  <a:lnTo>
                    <a:pt x="264432" y="211482"/>
                  </a:lnTo>
                  <a:lnTo>
                    <a:pt x="317831" y="211482"/>
                  </a:lnTo>
                  <a:lnTo>
                    <a:pt x="317831" y="264350"/>
                  </a:lnTo>
                  <a:lnTo>
                    <a:pt x="422420" y="264350"/>
                  </a:lnTo>
                  <a:lnTo>
                    <a:pt x="422420" y="316684"/>
                  </a:lnTo>
                  <a:lnTo>
                    <a:pt x="475045" y="316684"/>
                  </a:lnTo>
                  <a:lnTo>
                    <a:pt x="475045" y="264979"/>
                  </a:lnTo>
                  <a:lnTo>
                    <a:pt x="527892" y="264979"/>
                  </a:lnTo>
                  <a:lnTo>
                    <a:pt x="527892" y="369706"/>
                  </a:lnTo>
                  <a:lnTo>
                    <a:pt x="633744" y="369706"/>
                  </a:lnTo>
                  <a:lnTo>
                    <a:pt x="633744" y="264583"/>
                  </a:lnTo>
                  <a:lnTo>
                    <a:pt x="898010" y="264583"/>
                  </a:lnTo>
                  <a:lnTo>
                    <a:pt x="898010" y="158942"/>
                  </a:lnTo>
                  <a:cubicBezTo>
                    <a:pt x="915593" y="158942"/>
                    <a:pt x="932834" y="158942"/>
                    <a:pt x="950095" y="158931"/>
                  </a:cubicBezTo>
                  <a:cubicBezTo>
                    <a:pt x="950116" y="176431"/>
                    <a:pt x="950116" y="193946"/>
                    <a:pt x="950116" y="211350"/>
                  </a:cubicBezTo>
                  <a:lnTo>
                    <a:pt x="1161725" y="211350"/>
                  </a:lnTo>
                  <a:lnTo>
                    <a:pt x="1161725" y="106529"/>
                  </a:lnTo>
                  <a:lnTo>
                    <a:pt x="1109312" y="106529"/>
                  </a:lnTo>
                  <a:lnTo>
                    <a:pt x="1109312" y="159021"/>
                  </a:lnTo>
                  <a:lnTo>
                    <a:pt x="949868" y="159021"/>
                  </a:lnTo>
                  <a:lnTo>
                    <a:pt x="949868" y="106143"/>
                  </a:lnTo>
                  <a:lnTo>
                    <a:pt x="1056534" y="106143"/>
                  </a:lnTo>
                  <a:lnTo>
                    <a:pt x="1056534" y="53322"/>
                  </a:lnTo>
                  <a:lnTo>
                    <a:pt x="1162170" y="53322"/>
                  </a:lnTo>
                  <a:lnTo>
                    <a:pt x="1162170" y="0"/>
                  </a:lnTo>
                  <a:lnTo>
                    <a:pt x="1162043" y="127"/>
                  </a:lnTo>
                  <a:lnTo>
                    <a:pt x="1215133" y="127"/>
                  </a:lnTo>
                  <a:lnTo>
                    <a:pt x="1215133" y="105894"/>
                  </a:lnTo>
                  <a:lnTo>
                    <a:pt x="1267446" y="105894"/>
                  </a:lnTo>
                  <a:lnTo>
                    <a:pt x="1267446" y="158720"/>
                  </a:lnTo>
                  <a:lnTo>
                    <a:pt x="1320504" y="158720"/>
                  </a:lnTo>
                  <a:cubicBezTo>
                    <a:pt x="1320567" y="246682"/>
                    <a:pt x="1320625" y="334643"/>
                    <a:pt x="1320683" y="422605"/>
                  </a:cubicBezTo>
                  <a:lnTo>
                    <a:pt x="1215407" y="422605"/>
                  </a:lnTo>
                  <a:cubicBezTo>
                    <a:pt x="1215407" y="405344"/>
                    <a:pt x="1215407" y="387929"/>
                    <a:pt x="1215407" y="370514"/>
                  </a:cubicBezTo>
                  <a:cubicBezTo>
                    <a:pt x="1232817" y="370509"/>
                    <a:pt x="1250237" y="370509"/>
                    <a:pt x="1267578" y="370509"/>
                  </a:cubicBezTo>
                  <a:lnTo>
                    <a:pt x="1267578" y="264778"/>
                  </a:lnTo>
                  <a:lnTo>
                    <a:pt x="1215619" y="264778"/>
                  </a:lnTo>
                  <a:lnTo>
                    <a:pt x="1215619" y="370741"/>
                  </a:lnTo>
                  <a:lnTo>
                    <a:pt x="1162650" y="370741"/>
                  </a:lnTo>
                  <a:lnTo>
                    <a:pt x="1162650" y="475732"/>
                  </a:lnTo>
                  <a:lnTo>
                    <a:pt x="1109804" y="475732"/>
                  </a:lnTo>
                  <a:lnTo>
                    <a:pt x="1109804" y="529551"/>
                  </a:lnTo>
                  <a:lnTo>
                    <a:pt x="1216094" y="529551"/>
                  </a:lnTo>
                  <a:lnTo>
                    <a:pt x="1215994" y="529493"/>
                  </a:lnTo>
                  <a:lnTo>
                    <a:pt x="1215994" y="581383"/>
                  </a:lnTo>
                  <a:lnTo>
                    <a:pt x="1110100" y="581383"/>
                  </a:lnTo>
                  <a:lnTo>
                    <a:pt x="1110100" y="634299"/>
                  </a:lnTo>
                  <a:lnTo>
                    <a:pt x="1110258" y="634156"/>
                  </a:lnTo>
                  <a:cubicBezTo>
                    <a:pt x="1092484" y="634177"/>
                    <a:pt x="1074705" y="634204"/>
                    <a:pt x="1056925" y="634230"/>
                  </a:cubicBezTo>
                  <a:cubicBezTo>
                    <a:pt x="1056925" y="616836"/>
                    <a:pt x="1056925" y="599438"/>
                    <a:pt x="1056925" y="582012"/>
                  </a:cubicBezTo>
                  <a:lnTo>
                    <a:pt x="1004210" y="582012"/>
                  </a:lnTo>
                  <a:lnTo>
                    <a:pt x="1004210" y="634019"/>
                  </a:lnTo>
                  <a:lnTo>
                    <a:pt x="1057152" y="634019"/>
                  </a:lnTo>
                  <a:lnTo>
                    <a:pt x="1057152" y="687738"/>
                  </a:lnTo>
                  <a:lnTo>
                    <a:pt x="1003650" y="687738"/>
                  </a:lnTo>
                  <a:lnTo>
                    <a:pt x="1003650" y="740357"/>
                  </a:lnTo>
                  <a:lnTo>
                    <a:pt x="898237" y="740357"/>
                  </a:lnTo>
                  <a:lnTo>
                    <a:pt x="898237" y="792739"/>
                  </a:lnTo>
                  <a:lnTo>
                    <a:pt x="845131" y="792739"/>
                  </a:lnTo>
                  <a:lnTo>
                    <a:pt x="845131" y="740500"/>
                  </a:lnTo>
                  <a:lnTo>
                    <a:pt x="791803" y="740500"/>
                  </a:lnTo>
                  <a:lnTo>
                    <a:pt x="791803" y="792882"/>
                  </a:lnTo>
                  <a:close/>
                  <a:moveTo>
                    <a:pt x="898496" y="370694"/>
                  </a:moveTo>
                  <a:lnTo>
                    <a:pt x="898496" y="528325"/>
                  </a:lnTo>
                  <a:lnTo>
                    <a:pt x="1056333" y="528325"/>
                  </a:lnTo>
                  <a:lnTo>
                    <a:pt x="1056333" y="370694"/>
                  </a:lnTo>
                  <a:lnTo>
                    <a:pt x="898496" y="370694"/>
                  </a:lnTo>
                  <a:close/>
                  <a:moveTo>
                    <a:pt x="951232" y="316838"/>
                  </a:moveTo>
                  <a:lnTo>
                    <a:pt x="1108984" y="316838"/>
                  </a:lnTo>
                  <a:lnTo>
                    <a:pt x="1108984" y="264895"/>
                  </a:lnTo>
                  <a:lnTo>
                    <a:pt x="951232" y="264895"/>
                  </a:lnTo>
                  <a:lnTo>
                    <a:pt x="951232" y="316838"/>
                  </a:lnTo>
                  <a:close/>
                  <a:moveTo>
                    <a:pt x="686950" y="369737"/>
                  </a:moveTo>
                  <a:lnTo>
                    <a:pt x="739068" y="369737"/>
                  </a:lnTo>
                  <a:lnTo>
                    <a:pt x="739068" y="317852"/>
                  </a:lnTo>
                  <a:lnTo>
                    <a:pt x="686950" y="317852"/>
                  </a:lnTo>
                  <a:lnTo>
                    <a:pt x="686950" y="36973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8F713E3-4853-8A56-8F43-DAA5F7DBDA64}"/>
                </a:ext>
              </a:extLst>
            </p:cNvPr>
            <p:cNvSpPr/>
            <p:nvPr/>
          </p:nvSpPr>
          <p:spPr>
            <a:xfrm>
              <a:off x="10022479" y="2253606"/>
              <a:ext cx="369282" cy="369283"/>
            </a:xfrm>
            <a:custGeom>
              <a:avLst/>
              <a:gdLst>
                <a:gd name="connsiteX0" fmla="*/ 0 w 369282"/>
                <a:gd name="connsiteY0" fmla="*/ 0 h 369283"/>
                <a:gd name="connsiteX1" fmla="*/ 369283 w 369282"/>
                <a:gd name="connsiteY1" fmla="*/ 0 h 369283"/>
                <a:gd name="connsiteX2" fmla="*/ 369283 w 369282"/>
                <a:gd name="connsiteY2" fmla="*/ 369284 h 369283"/>
                <a:gd name="connsiteX3" fmla="*/ 0 w 369282"/>
                <a:gd name="connsiteY3" fmla="*/ 369284 h 369283"/>
                <a:gd name="connsiteX4" fmla="*/ 0 w 369282"/>
                <a:gd name="connsiteY4" fmla="*/ 0 h 369283"/>
                <a:gd name="connsiteX5" fmla="*/ 52699 w 369282"/>
                <a:gd name="connsiteY5" fmla="*/ 316581 h 369283"/>
                <a:gd name="connsiteX6" fmla="*/ 316187 w 369282"/>
                <a:gd name="connsiteY6" fmla="*/ 316581 h 369283"/>
                <a:gd name="connsiteX7" fmla="*/ 316187 w 369282"/>
                <a:gd name="connsiteY7" fmla="*/ 53038 h 369283"/>
                <a:gd name="connsiteX8" fmla="*/ 52699 w 369282"/>
                <a:gd name="connsiteY8" fmla="*/ 53038 h 369283"/>
                <a:gd name="connsiteX9" fmla="*/ 52699 w 369282"/>
                <a:gd name="connsiteY9" fmla="*/ 316580 h 36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282" h="369283">
                  <a:moveTo>
                    <a:pt x="0" y="0"/>
                  </a:moveTo>
                  <a:lnTo>
                    <a:pt x="369283" y="0"/>
                  </a:lnTo>
                  <a:lnTo>
                    <a:pt x="369283" y="369284"/>
                  </a:lnTo>
                  <a:lnTo>
                    <a:pt x="0" y="369284"/>
                  </a:lnTo>
                  <a:lnTo>
                    <a:pt x="0" y="0"/>
                  </a:lnTo>
                  <a:close/>
                  <a:moveTo>
                    <a:pt x="52699" y="316581"/>
                  </a:moveTo>
                  <a:lnTo>
                    <a:pt x="316187" y="316581"/>
                  </a:lnTo>
                  <a:lnTo>
                    <a:pt x="316187" y="53038"/>
                  </a:lnTo>
                  <a:lnTo>
                    <a:pt x="52699" y="53038"/>
                  </a:lnTo>
                  <a:lnTo>
                    <a:pt x="52699" y="31658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2655D7-455D-81D2-C057-DAE6830E31B2}"/>
                </a:ext>
              </a:extLst>
            </p:cNvPr>
            <p:cNvSpPr/>
            <p:nvPr/>
          </p:nvSpPr>
          <p:spPr>
            <a:xfrm>
              <a:off x="9440409" y="2570578"/>
              <a:ext cx="317218" cy="316961"/>
            </a:xfrm>
            <a:custGeom>
              <a:avLst/>
              <a:gdLst>
                <a:gd name="connsiteX0" fmla="*/ 122 w 317218"/>
                <a:gd name="connsiteY0" fmla="*/ 158756 h 316961"/>
                <a:gd name="connsiteX1" fmla="*/ 122 w 317218"/>
                <a:gd name="connsiteY1" fmla="*/ 105340 h 316961"/>
                <a:gd name="connsiteX2" fmla="*/ 0 w 317218"/>
                <a:gd name="connsiteY2" fmla="*/ 105476 h 316961"/>
                <a:gd name="connsiteX3" fmla="*/ 158673 w 317218"/>
                <a:gd name="connsiteY3" fmla="*/ 105476 h 316961"/>
                <a:gd name="connsiteX4" fmla="*/ 158673 w 317218"/>
                <a:gd name="connsiteY4" fmla="*/ 79 h 316961"/>
                <a:gd name="connsiteX5" fmla="*/ 158509 w 317218"/>
                <a:gd name="connsiteY5" fmla="*/ 211 h 316961"/>
                <a:gd name="connsiteX6" fmla="*/ 212027 w 317218"/>
                <a:gd name="connsiteY6" fmla="*/ 0 h 316961"/>
                <a:gd name="connsiteX7" fmla="*/ 212027 w 317218"/>
                <a:gd name="connsiteY7" fmla="*/ 52414 h 316961"/>
                <a:gd name="connsiteX8" fmla="*/ 263626 w 317218"/>
                <a:gd name="connsiteY8" fmla="*/ 52414 h 316961"/>
                <a:gd name="connsiteX9" fmla="*/ 263626 w 317218"/>
                <a:gd name="connsiteY9" fmla="*/ 9 h 316961"/>
                <a:gd name="connsiteX10" fmla="*/ 317218 w 317218"/>
                <a:gd name="connsiteY10" fmla="*/ 208 h 316961"/>
                <a:gd name="connsiteX11" fmla="*/ 317086 w 317218"/>
                <a:gd name="connsiteY11" fmla="*/ 76 h 316961"/>
                <a:gd name="connsiteX12" fmla="*/ 317081 w 317218"/>
                <a:gd name="connsiteY12" fmla="*/ 158757 h 316961"/>
                <a:gd name="connsiteX13" fmla="*/ 317218 w 317218"/>
                <a:gd name="connsiteY13" fmla="*/ 158622 h 316961"/>
                <a:gd name="connsiteX14" fmla="*/ 264229 w 317218"/>
                <a:gd name="connsiteY14" fmla="*/ 158622 h 316961"/>
                <a:gd name="connsiteX15" fmla="*/ 264229 w 317218"/>
                <a:gd name="connsiteY15" fmla="*/ 105882 h 316961"/>
                <a:gd name="connsiteX16" fmla="*/ 159159 w 317218"/>
                <a:gd name="connsiteY16" fmla="*/ 105882 h 316961"/>
                <a:gd name="connsiteX17" fmla="*/ 159159 w 317218"/>
                <a:gd name="connsiteY17" fmla="*/ 158418 h 316961"/>
                <a:gd name="connsiteX18" fmla="*/ 264916 w 317218"/>
                <a:gd name="connsiteY18" fmla="*/ 158418 h 316961"/>
                <a:gd name="connsiteX19" fmla="*/ 264916 w 317218"/>
                <a:gd name="connsiteY19" fmla="*/ 210903 h 316961"/>
                <a:gd name="connsiteX20" fmla="*/ 159016 w 317218"/>
                <a:gd name="connsiteY20" fmla="*/ 210903 h 316961"/>
                <a:gd name="connsiteX21" fmla="*/ 159016 w 317218"/>
                <a:gd name="connsiteY21" fmla="*/ 316808 h 316961"/>
                <a:gd name="connsiteX22" fmla="*/ 106037 w 317218"/>
                <a:gd name="connsiteY22" fmla="*/ 316808 h 316961"/>
                <a:gd name="connsiteX23" fmla="*/ 106037 w 317218"/>
                <a:gd name="connsiteY23" fmla="*/ 264632 h 316961"/>
                <a:gd name="connsiteX24" fmla="*/ 53481 w 317218"/>
                <a:gd name="connsiteY24" fmla="*/ 264632 h 316961"/>
                <a:gd name="connsiteX25" fmla="*/ 53481 w 317218"/>
                <a:gd name="connsiteY25" fmla="*/ 316961 h 316961"/>
                <a:gd name="connsiteX26" fmla="*/ 122 w 317218"/>
                <a:gd name="connsiteY26" fmla="*/ 316961 h 316961"/>
                <a:gd name="connsiteX27" fmla="*/ 122 w 317218"/>
                <a:gd name="connsiteY27" fmla="*/ 210559 h 316961"/>
                <a:gd name="connsiteX28" fmla="*/ 0 w 317218"/>
                <a:gd name="connsiteY28" fmla="*/ 210724 h 316961"/>
                <a:gd name="connsiteX29" fmla="*/ 105741 w 317218"/>
                <a:gd name="connsiteY29" fmla="*/ 210724 h 316961"/>
                <a:gd name="connsiteX30" fmla="*/ 105741 w 317218"/>
                <a:gd name="connsiteY30" fmla="*/ 158619 h 316961"/>
                <a:gd name="connsiteX31" fmla="*/ 0 w 317218"/>
                <a:gd name="connsiteY31" fmla="*/ 158619 h 316961"/>
                <a:gd name="connsiteX32" fmla="*/ 122 w 317218"/>
                <a:gd name="connsiteY32" fmla="*/ 158755 h 31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7218" h="316961">
                  <a:moveTo>
                    <a:pt x="122" y="158756"/>
                  </a:moveTo>
                  <a:cubicBezTo>
                    <a:pt x="122" y="140951"/>
                    <a:pt x="122" y="123145"/>
                    <a:pt x="122" y="105340"/>
                  </a:cubicBezTo>
                  <a:cubicBezTo>
                    <a:pt x="122" y="105340"/>
                    <a:pt x="0" y="105476"/>
                    <a:pt x="0" y="105476"/>
                  </a:cubicBezTo>
                  <a:lnTo>
                    <a:pt x="158673" y="105476"/>
                  </a:lnTo>
                  <a:lnTo>
                    <a:pt x="158673" y="79"/>
                  </a:lnTo>
                  <a:lnTo>
                    <a:pt x="158509" y="211"/>
                  </a:lnTo>
                  <a:cubicBezTo>
                    <a:pt x="176346" y="141"/>
                    <a:pt x="194189" y="70"/>
                    <a:pt x="212027" y="0"/>
                  </a:cubicBezTo>
                  <a:cubicBezTo>
                    <a:pt x="212027" y="17457"/>
                    <a:pt x="212027" y="34913"/>
                    <a:pt x="212027" y="52414"/>
                  </a:cubicBezTo>
                  <a:lnTo>
                    <a:pt x="263626" y="52414"/>
                  </a:lnTo>
                  <a:lnTo>
                    <a:pt x="263626" y="9"/>
                  </a:lnTo>
                  <a:cubicBezTo>
                    <a:pt x="281490" y="75"/>
                    <a:pt x="299354" y="141"/>
                    <a:pt x="317218" y="208"/>
                  </a:cubicBezTo>
                  <a:lnTo>
                    <a:pt x="317086" y="76"/>
                  </a:lnTo>
                  <a:cubicBezTo>
                    <a:pt x="317086" y="52969"/>
                    <a:pt x="317086" y="105863"/>
                    <a:pt x="317081" y="158757"/>
                  </a:cubicBezTo>
                  <a:lnTo>
                    <a:pt x="317218" y="158622"/>
                  </a:lnTo>
                  <a:lnTo>
                    <a:pt x="264229" y="158622"/>
                  </a:lnTo>
                  <a:lnTo>
                    <a:pt x="264229" y="105882"/>
                  </a:lnTo>
                  <a:lnTo>
                    <a:pt x="159159" y="105882"/>
                  </a:lnTo>
                  <a:lnTo>
                    <a:pt x="159159" y="158418"/>
                  </a:lnTo>
                  <a:lnTo>
                    <a:pt x="264916" y="158418"/>
                  </a:lnTo>
                  <a:lnTo>
                    <a:pt x="264916" y="210903"/>
                  </a:lnTo>
                  <a:lnTo>
                    <a:pt x="159016" y="210903"/>
                  </a:lnTo>
                  <a:lnTo>
                    <a:pt x="159016" y="316808"/>
                  </a:lnTo>
                  <a:lnTo>
                    <a:pt x="106037" y="316808"/>
                  </a:lnTo>
                  <a:lnTo>
                    <a:pt x="106037" y="264632"/>
                  </a:lnTo>
                  <a:lnTo>
                    <a:pt x="53481" y="264632"/>
                  </a:lnTo>
                  <a:lnTo>
                    <a:pt x="53481" y="316961"/>
                  </a:lnTo>
                  <a:lnTo>
                    <a:pt x="122" y="316961"/>
                  </a:lnTo>
                  <a:cubicBezTo>
                    <a:pt x="122" y="281371"/>
                    <a:pt x="122" y="245965"/>
                    <a:pt x="122" y="210559"/>
                  </a:cubicBezTo>
                  <a:cubicBezTo>
                    <a:pt x="122" y="210559"/>
                    <a:pt x="0" y="210724"/>
                    <a:pt x="0" y="210724"/>
                  </a:cubicBezTo>
                  <a:lnTo>
                    <a:pt x="105741" y="210724"/>
                  </a:lnTo>
                  <a:lnTo>
                    <a:pt x="105741" y="158619"/>
                  </a:lnTo>
                  <a:lnTo>
                    <a:pt x="0" y="158619"/>
                  </a:lnTo>
                  <a:lnTo>
                    <a:pt x="122" y="158755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9F086A8-D4E2-0FF4-A6D6-1D3A76D063C3}"/>
                </a:ext>
              </a:extLst>
            </p:cNvPr>
            <p:cNvSpPr/>
            <p:nvPr/>
          </p:nvSpPr>
          <p:spPr>
            <a:xfrm>
              <a:off x="9757495" y="2464629"/>
              <a:ext cx="371153" cy="369355"/>
            </a:xfrm>
            <a:custGeom>
              <a:avLst/>
              <a:gdLst>
                <a:gd name="connsiteX0" fmla="*/ 371154 w 371153"/>
                <a:gd name="connsiteY0" fmla="*/ 369313 h 369355"/>
                <a:gd name="connsiteX1" fmla="*/ 317271 w 371153"/>
                <a:gd name="connsiteY1" fmla="*/ 369313 h 369355"/>
                <a:gd name="connsiteX2" fmla="*/ 317271 w 371153"/>
                <a:gd name="connsiteY2" fmla="*/ 264579 h 369355"/>
                <a:gd name="connsiteX3" fmla="*/ 106650 w 371153"/>
                <a:gd name="connsiteY3" fmla="*/ 264579 h 369355"/>
                <a:gd name="connsiteX4" fmla="*/ 106751 w 371153"/>
                <a:gd name="connsiteY4" fmla="*/ 264727 h 369355"/>
                <a:gd name="connsiteX5" fmla="*/ 106751 w 371153"/>
                <a:gd name="connsiteY5" fmla="*/ 211370 h 369355"/>
                <a:gd name="connsiteX6" fmla="*/ 52842 w 371153"/>
                <a:gd name="connsiteY6" fmla="*/ 211370 h 369355"/>
                <a:gd name="connsiteX7" fmla="*/ 52842 w 371153"/>
                <a:gd name="connsiteY7" fmla="*/ 106025 h 369355"/>
                <a:gd name="connsiteX8" fmla="*/ 0 w 371153"/>
                <a:gd name="connsiteY8" fmla="*/ 106025 h 369355"/>
                <a:gd name="connsiteX9" fmla="*/ 132 w 371153"/>
                <a:gd name="connsiteY9" fmla="*/ 106158 h 369355"/>
                <a:gd name="connsiteX10" fmla="*/ 132 w 371153"/>
                <a:gd name="connsiteY10" fmla="*/ 52538 h 369355"/>
                <a:gd name="connsiteX11" fmla="*/ 53243 w 371153"/>
                <a:gd name="connsiteY11" fmla="*/ 52538 h 369355"/>
                <a:gd name="connsiteX12" fmla="*/ 53243 w 371153"/>
                <a:gd name="connsiteY12" fmla="*/ 0 h 369355"/>
                <a:gd name="connsiteX13" fmla="*/ 105842 w 371153"/>
                <a:gd name="connsiteY13" fmla="*/ 0 h 369355"/>
                <a:gd name="connsiteX14" fmla="*/ 105842 w 371153"/>
                <a:gd name="connsiteY14" fmla="*/ 158397 h 369355"/>
                <a:gd name="connsiteX15" fmla="*/ 158720 w 371153"/>
                <a:gd name="connsiteY15" fmla="*/ 158397 h 369355"/>
                <a:gd name="connsiteX16" fmla="*/ 158720 w 371153"/>
                <a:gd name="connsiteY16" fmla="*/ 342 h 369355"/>
                <a:gd name="connsiteX17" fmla="*/ 211546 w 371153"/>
                <a:gd name="connsiteY17" fmla="*/ 342 h 369355"/>
                <a:gd name="connsiteX18" fmla="*/ 211546 w 371153"/>
                <a:gd name="connsiteY18" fmla="*/ 210956 h 369355"/>
                <a:gd name="connsiteX19" fmla="*/ 371074 w 371153"/>
                <a:gd name="connsiteY19" fmla="*/ 210956 h 369355"/>
                <a:gd name="connsiteX20" fmla="*/ 371069 w 371153"/>
                <a:gd name="connsiteY20" fmla="*/ 369355 h 369355"/>
                <a:gd name="connsiteX21" fmla="*/ 371154 w 371153"/>
                <a:gd name="connsiteY21" fmla="*/ 369313 h 36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153" h="369355">
                  <a:moveTo>
                    <a:pt x="371154" y="369313"/>
                  </a:moveTo>
                  <a:lnTo>
                    <a:pt x="317271" y="369313"/>
                  </a:lnTo>
                  <a:lnTo>
                    <a:pt x="317271" y="264579"/>
                  </a:lnTo>
                  <a:lnTo>
                    <a:pt x="106650" y="264579"/>
                  </a:lnTo>
                  <a:lnTo>
                    <a:pt x="106751" y="264727"/>
                  </a:lnTo>
                  <a:lnTo>
                    <a:pt x="106751" y="211370"/>
                  </a:lnTo>
                  <a:lnTo>
                    <a:pt x="52842" y="211370"/>
                  </a:lnTo>
                  <a:lnTo>
                    <a:pt x="52842" y="106025"/>
                  </a:lnTo>
                  <a:lnTo>
                    <a:pt x="0" y="106025"/>
                  </a:lnTo>
                  <a:lnTo>
                    <a:pt x="132" y="106158"/>
                  </a:lnTo>
                  <a:lnTo>
                    <a:pt x="132" y="52538"/>
                  </a:lnTo>
                  <a:lnTo>
                    <a:pt x="53243" y="52538"/>
                  </a:lnTo>
                  <a:lnTo>
                    <a:pt x="53243" y="0"/>
                  </a:lnTo>
                  <a:lnTo>
                    <a:pt x="105842" y="0"/>
                  </a:lnTo>
                  <a:lnTo>
                    <a:pt x="105842" y="158397"/>
                  </a:lnTo>
                  <a:lnTo>
                    <a:pt x="158720" y="158397"/>
                  </a:lnTo>
                  <a:lnTo>
                    <a:pt x="158720" y="342"/>
                  </a:lnTo>
                  <a:lnTo>
                    <a:pt x="211546" y="342"/>
                  </a:lnTo>
                  <a:lnTo>
                    <a:pt x="211546" y="210956"/>
                  </a:lnTo>
                  <a:lnTo>
                    <a:pt x="371074" y="210956"/>
                  </a:lnTo>
                  <a:cubicBezTo>
                    <a:pt x="371074" y="264071"/>
                    <a:pt x="371074" y="316710"/>
                    <a:pt x="371069" y="369355"/>
                  </a:cubicBezTo>
                  <a:cubicBezTo>
                    <a:pt x="371064" y="369355"/>
                    <a:pt x="371154" y="369313"/>
                    <a:pt x="371154" y="369313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317B2B2B-4660-7F80-6CCF-2E500DE1FBE1}"/>
                </a:ext>
              </a:extLst>
            </p:cNvPr>
            <p:cNvSpPr/>
            <p:nvPr/>
          </p:nvSpPr>
          <p:spPr>
            <a:xfrm>
              <a:off x="9123317" y="2887740"/>
              <a:ext cx="264725" cy="158683"/>
            </a:xfrm>
            <a:custGeom>
              <a:avLst/>
              <a:gdLst>
                <a:gd name="connsiteX0" fmla="*/ 118 w 264725"/>
                <a:gd name="connsiteY0" fmla="*/ 105387 h 158683"/>
                <a:gd name="connsiteX1" fmla="*/ 118 w 264725"/>
                <a:gd name="connsiteY1" fmla="*/ 127 h 158683"/>
                <a:gd name="connsiteX2" fmla="*/ 158677 w 264725"/>
                <a:gd name="connsiteY2" fmla="*/ 127 h 158683"/>
                <a:gd name="connsiteX3" fmla="*/ 158548 w 264725"/>
                <a:gd name="connsiteY3" fmla="*/ 0 h 158683"/>
                <a:gd name="connsiteX4" fmla="*/ 158548 w 264725"/>
                <a:gd name="connsiteY4" fmla="*/ 52297 h 158683"/>
                <a:gd name="connsiteX5" fmla="*/ 211956 w 264725"/>
                <a:gd name="connsiteY5" fmla="*/ 52297 h 158683"/>
                <a:gd name="connsiteX6" fmla="*/ 211956 w 264725"/>
                <a:gd name="connsiteY6" fmla="*/ 0 h 158683"/>
                <a:gd name="connsiteX7" fmla="*/ 211827 w 264725"/>
                <a:gd name="connsiteY7" fmla="*/ 127 h 158683"/>
                <a:gd name="connsiteX8" fmla="*/ 264725 w 264725"/>
                <a:gd name="connsiteY8" fmla="*/ 127 h 158683"/>
                <a:gd name="connsiteX9" fmla="*/ 264725 w 264725"/>
                <a:gd name="connsiteY9" fmla="*/ 105419 h 158683"/>
                <a:gd name="connsiteX10" fmla="*/ 158760 w 264725"/>
                <a:gd name="connsiteY10" fmla="*/ 105419 h 158683"/>
                <a:gd name="connsiteX11" fmla="*/ 158760 w 264725"/>
                <a:gd name="connsiteY11" fmla="*/ 158551 h 158683"/>
                <a:gd name="connsiteX12" fmla="*/ 53284 w 264725"/>
                <a:gd name="connsiteY12" fmla="*/ 158551 h 158683"/>
                <a:gd name="connsiteX13" fmla="*/ 53419 w 264725"/>
                <a:gd name="connsiteY13" fmla="*/ 158683 h 158683"/>
                <a:gd name="connsiteX14" fmla="*/ 53220 w 264725"/>
                <a:gd name="connsiteY14" fmla="*/ 105239 h 158683"/>
                <a:gd name="connsiteX15" fmla="*/ 105534 w 264725"/>
                <a:gd name="connsiteY15" fmla="*/ 105239 h 158683"/>
                <a:gd name="connsiteX16" fmla="*/ 105534 w 264725"/>
                <a:gd name="connsiteY16" fmla="*/ 52921 h 158683"/>
                <a:gd name="connsiteX17" fmla="*/ 53452 w 264725"/>
                <a:gd name="connsiteY17" fmla="*/ 52921 h 158683"/>
                <a:gd name="connsiteX18" fmla="*/ 53452 w 264725"/>
                <a:gd name="connsiteY18" fmla="*/ 105472 h 158683"/>
                <a:gd name="connsiteX19" fmla="*/ 0 w 264725"/>
                <a:gd name="connsiteY19" fmla="*/ 105265 h 158683"/>
                <a:gd name="connsiteX20" fmla="*/ 119 w 264725"/>
                <a:gd name="connsiteY20" fmla="*/ 105387 h 15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725" h="158683">
                  <a:moveTo>
                    <a:pt x="118" y="105387"/>
                  </a:moveTo>
                  <a:lnTo>
                    <a:pt x="118" y="127"/>
                  </a:lnTo>
                  <a:lnTo>
                    <a:pt x="158677" y="127"/>
                  </a:lnTo>
                  <a:lnTo>
                    <a:pt x="158548" y="0"/>
                  </a:lnTo>
                  <a:lnTo>
                    <a:pt x="158548" y="52297"/>
                  </a:lnTo>
                  <a:lnTo>
                    <a:pt x="211956" y="52297"/>
                  </a:lnTo>
                  <a:lnTo>
                    <a:pt x="211956" y="0"/>
                  </a:lnTo>
                  <a:lnTo>
                    <a:pt x="211827" y="127"/>
                  </a:lnTo>
                  <a:lnTo>
                    <a:pt x="264725" y="127"/>
                  </a:lnTo>
                  <a:cubicBezTo>
                    <a:pt x="264725" y="35490"/>
                    <a:pt x="264725" y="70457"/>
                    <a:pt x="264725" y="105419"/>
                  </a:cubicBezTo>
                  <a:cubicBezTo>
                    <a:pt x="229553" y="105419"/>
                    <a:pt x="194381" y="105419"/>
                    <a:pt x="158760" y="105419"/>
                  </a:cubicBezTo>
                  <a:lnTo>
                    <a:pt x="158760" y="158551"/>
                  </a:lnTo>
                  <a:lnTo>
                    <a:pt x="53284" y="158551"/>
                  </a:lnTo>
                  <a:lnTo>
                    <a:pt x="53419" y="158683"/>
                  </a:lnTo>
                  <a:cubicBezTo>
                    <a:pt x="53353" y="140867"/>
                    <a:pt x="53286" y="123056"/>
                    <a:pt x="53220" y="105239"/>
                  </a:cubicBezTo>
                  <a:cubicBezTo>
                    <a:pt x="70710" y="105239"/>
                    <a:pt x="88201" y="105239"/>
                    <a:pt x="105534" y="105239"/>
                  </a:cubicBezTo>
                  <a:lnTo>
                    <a:pt x="105534" y="52921"/>
                  </a:lnTo>
                  <a:lnTo>
                    <a:pt x="53452" y="52921"/>
                  </a:lnTo>
                  <a:lnTo>
                    <a:pt x="53452" y="105472"/>
                  </a:lnTo>
                  <a:cubicBezTo>
                    <a:pt x="35635" y="105403"/>
                    <a:pt x="17817" y="105334"/>
                    <a:pt x="0" y="105265"/>
                  </a:cubicBezTo>
                  <a:lnTo>
                    <a:pt x="119" y="10538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514E740-DE38-3E06-7D26-EAAB72A3FF86}"/>
                </a:ext>
              </a:extLst>
            </p:cNvPr>
            <p:cNvSpPr/>
            <p:nvPr/>
          </p:nvSpPr>
          <p:spPr>
            <a:xfrm>
              <a:off x="9440874" y="2253679"/>
              <a:ext cx="264255" cy="158627"/>
            </a:xfrm>
            <a:custGeom>
              <a:avLst/>
              <a:gdLst>
                <a:gd name="connsiteX0" fmla="*/ 158165 w 264255"/>
                <a:gd name="connsiteY0" fmla="*/ 0 h 158627"/>
                <a:gd name="connsiteX1" fmla="*/ 211244 w 264255"/>
                <a:gd name="connsiteY1" fmla="*/ 0 h 158627"/>
                <a:gd name="connsiteX2" fmla="*/ 211244 w 264255"/>
                <a:gd name="connsiteY2" fmla="*/ 53168 h 158627"/>
                <a:gd name="connsiteX3" fmla="*/ 264144 w 264255"/>
                <a:gd name="connsiteY3" fmla="*/ 53168 h 158627"/>
                <a:gd name="connsiteX4" fmla="*/ 264255 w 264255"/>
                <a:gd name="connsiteY4" fmla="*/ 105306 h 158627"/>
                <a:gd name="connsiteX5" fmla="*/ 211255 w 264255"/>
                <a:gd name="connsiteY5" fmla="*/ 105307 h 158627"/>
                <a:gd name="connsiteX6" fmla="*/ 211255 w 264255"/>
                <a:gd name="connsiteY6" fmla="*/ 158110 h 158627"/>
                <a:gd name="connsiteX7" fmla="*/ 157985 w 264255"/>
                <a:gd name="connsiteY7" fmla="*/ 158110 h 158627"/>
                <a:gd name="connsiteX8" fmla="*/ 157985 w 264255"/>
                <a:gd name="connsiteY8" fmla="*/ 105793 h 158627"/>
                <a:gd name="connsiteX9" fmla="*/ 105625 w 264255"/>
                <a:gd name="connsiteY9" fmla="*/ 105793 h 158627"/>
                <a:gd name="connsiteX10" fmla="*/ 105625 w 264255"/>
                <a:gd name="connsiteY10" fmla="*/ 158628 h 158627"/>
                <a:gd name="connsiteX11" fmla="*/ 52725 w 264255"/>
                <a:gd name="connsiteY11" fmla="*/ 158628 h 158627"/>
                <a:gd name="connsiteX12" fmla="*/ 52725 w 264255"/>
                <a:gd name="connsiteY12" fmla="*/ 105713 h 158627"/>
                <a:gd name="connsiteX13" fmla="*/ 0 w 264255"/>
                <a:gd name="connsiteY13" fmla="*/ 105713 h 158627"/>
                <a:gd name="connsiteX14" fmla="*/ 0 w 264255"/>
                <a:gd name="connsiteY14" fmla="*/ 63 h 158627"/>
                <a:gd name="connsiteX15" fmla="*/ 105530 w 264255"/>
                <a:gd name="connsiteY15" fmla="*/ 63 h 158627"/>
                <a:gd name="connsiteX16" fmla="*/ 105530 w 264255"/>
                <a:gd name="connsiteY16" fmla="*/ 52273 h 158627"/>
                <a:gd name="connsiteX17" fmla="*/ 158165 w 264255"/>
                <a:gd name="connsiteY17" fmla="*/ 52273 h 158627"/>
                <a:gd name="connsiteX18" fmla="*/ 158165 w 264255"/>
                <a:gd name="connsiteY18" fmla="*/ 0 h 15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4255" h="158627">
                  <a:moveTo>
                    <a:pt x="158165" y="0"/>
                  </a:moveTo>
                  <a:lnTo>
                    <a:pt x="211244" y="0"/>
                  </a:lnTo>
                  <a:lnTo>
                    <a:pt x="211244" y="53168"/>
                  </a:lnTo>
                  <a:cubicBezTo>
                    <a:pt x="229293" y="53168"/>
                    <a:pt x="246719" y="53168"/>
                    <a:pt x="264144" y="53168"/>
                  </a:cubicBezTo>
                  <a:cubicBezTo>
                    <a:pt x="264181" y="70547"/>
                    <a:pt x="264218" y="87926"/>
                    <a:pt x="264255" y="105306"/>
                  </a:cubicBezTo>
                  <a:cubicBezTo>
                    <a:pt x="246793" y="105307"/>
                    <a:pt x="229330" y="105307"/>
                    <a:pt x="211255" y="105307"/>
                  </a:cubicBezTo>
                  <a:lnTo>
                    <a:pt x="211255" y="158110"/>
                  </a:lnTo>
                  <a:lnTo>
                    <a:pt x="157985" y="158110"/>
                  </a:lnTo>
                  <a:lnTo>
                    <a:pt x="157985" y="105793"/>
                  </a:lnTo>
                  <a:lnTo>
                    <a:pt x="105625" y="105793"/>
                  </a:lnTo>
                  <a:lnTo>
                    <a:pt x="105625" y="158628"/>
                  </a:lnTo>
                  <a:lnTo>
                    <a:pt x="52725" y="158628"/>
                  </a:lnTo>
                  <a:lnTo>
                    <a:pt x="52725" y="105713"/>
                  </a:lnTo>
                  <a:lnTo>
                    <a:pt x="0" y="105713"/>
                  </a:lnTo>
                  <a:lnTo>
                    <a:pt x="0" y="63"/>
                  </a:lnTo>
                  <a:lnTo>
                    <a:pt x="105530" y="63"/>
                  </a:lnTo>
                  <a:lnTo>
                    <a:pt x="105530" y="52273"/>
                  </a:lnTo>
                  <a:lnTo>
                    <a:pt x="158165" y="52273"/>
                  </a:lnTo>
                  <a:lnTo>
                    <a:pt x="158165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D981542-89AD-8335-83C2-0CE0DD86D0CC}"/>
                </a:ext>
              </a:extLst>
            </p:cNvPr>
            <p:cNvSpPr/>
            <p:nvPr/>
          </p:nvSpPr>
          <p:spPr>
            <a:xfrm>
              <a:off x="9757262" y="2729201"/>
              <a:ext cx="158667" cy="158301"/>
            </a:xfrm>
            <a:custGeom>
              <a:avLst/>
              <a:gdLst>
                <a:gd name="connsiteX0" fmla="*/ 106883 w 158667"/>
                <a:gd name="connsiteY0" fmla="*/ 7 h 158301"/>
                <a:gd name="connsiteX1" fmla="*/ 106883 w 158667"/>
                <a:gd name="connsiteY1" fmla="*/ 52342 h 158301"/>
                <a:gd name="connsiteX2" fmla="*/ 158667 w 158667"/>
                <a:gd name="connsiteY2" fmla="*/ 52342 h 158301"/>
                <a:gd name="connsiteX3" fmla="*/ 158667 w 158667"/>
                <a:gd name="connsiteY3" fmla="*/ 105227 h 158301"/>
                <a:gd name="connsiteX4" fmla="*/ 106581 w 158667"/>
                <a:gd name="connsiteY4" fmla="*/ 105227 h 158301"/>
                <a:gd name="connsiteX5" fmla="*/ 106581 w 158667"/>
                <a:gd name="connsiteY5" fmla="*/ 158301 h 158301"/>
                <a:gd name="connsiteX6" fmla="*/ 53576 w 158667"/>
                <a:gd name="connsiteY6" fmla="*/ 158301 h 158301"/>
                <a:gd name="connsiteX7" fmla="*/ 53576 w 158667"/>
                <a:gd name="connsiteY7" fmla="*/ 53290 h 158301"/>
                <a:gd name="connsiteX8" fmla="*/ 0 w 158667"/>
                <a:gd name="connsiteY8" fmla="*/ 53279 h 158301"/>
                <a:gd name="connsiteX9" fmla="*/ 365 w 158667"/>
                <a:gd name="connsiteY9" fmla="*/ 0 h 158301"/>
                <a:gd name="connsiteX10" fmla="*/ 227 w 158667"/>
                <a:gd name="connsiteY10" fmla="*/ 135 h 158301"/>
                <a:gd name="connsiteX11" fmla="*/ 106983 w 158667"/>
                <a:gd name="connsiteY11" fmla="*/ 155 h 158301"/>
                <a:gd name="connsiteX12" fmla="*/ 106883 w 158667"/>
                <a:gd name="connsiteY12" fmla="*/ 7 h 15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667" h="158301">
                  <a:moveTo>
                    <a:pt x="106883" y="7"/>
                  </a:moveTo>
                  <a:lnTo>
                    <a:pt x="106883" y="52342"/>
                  </a:lnTo>
                  <a:lnTo>
                    <a:pt x="158667" y="52342"/>
                  </a:lnTo>
                  <a:lnTo>
                    <a:pt x="158667" y="105227"/>
                  </a:lnTo>
                  <a:lnTo>
                    <a:pt x="106581" y="105227"/>
                  </a:lnTo>
                  <a:lnTo>
                    <a:pt x="106581" y="158301"/>
                  </a:lnTo>
                  <a:lnTo>
                    <a:pt x="53576" y="158301"/>
                  </a:lnTo>
                  <a:lnTo>
                    <a:pt x="53576" y="53290"/>
                  </a:lnTo>
                  <a:cubicBezTo>
                    <a:pt x="35332" y="53290"/>
                    <a:pt x="17663" y="53290"/>
                    <a:pt x="0" y="53279"/>
                  </a:cubicBezTo>
                  <a:cubicBezTo>
                    <a:pt x="127" y="35512"/>
                    <a:pt x="243" y="17756"/>
                    <a:pt x="365" y="0"/>
                  </a:cubicBezTo>
                  <a:lnTo>
                    <a:pt x="227" y="135"/>
                  </a:lnTo>
                  <a:cubicBezTo>
                    <a:pt x="35813" y="142"/>
                    <a:pt x="71398" y="148"/>
                    <a:pt x="106983" y="155"/>
                  </a:cubicBezTo>
                  <a:lnTo>
                    <a:pt x="106883" y="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27DB9CB-FBF6-7733-C91C-DC0B985A105C}"/>
                </a:ext>
              </a:extLst>
            </p:cNvPr>
            <p:cNvSpPr/>
            <p:nvPr/>
          </p:nvSpPr>
          <p:spPr>
            <a:xfrm>
              <a:off x="9757748" y="2940672"/>
              <a:ext cx="105635" cy="158154"/>
            </a:xfrm>
            <a:custGeom>
              <a:avLst/>
              <a:gdLst>
                <a:gd name="connsiteX0" fmla="*/ 105635 w 105635"/>
                <a:gd name="connsiteY0" fmla="*/ 52223 h 158154"/>
                <a:gd name="connsiteX1" fmla="*/ 105635 w 105635"/>
                <a:gd name="connsiteY1" fmla="*/ 105450 h 158154"/>
                <a:gd name="connsiteX2" fmla="*/ 53238 w 105635"/>
                <a:gd name="connsiteY2" fmla="*/ 105450 h 158154"/>
                <a:gd name="connsiteX3" fmla="*/ 53238 w 105635"/>
                <a:gd name="connsiteY3" fmla="*/ 158155 h 158154"/>
                <a:gd name="connsiteX4" fmla="*/ 0 w 105635"/>
                <a:gd name="connsiteY4" fmla="*/ 158155 h 158154"/>
                <a:gd name="connsiteX5" fmla="*/ 0 w 105635"/>
                <a:gd name="connsiteY5" fmla="*/ 0 h 158154"/>
                <a:gd name="connsiteX6" fmla="*/ 52873 w 105635"/>
                <a:gd name="connsiteY6" fmla="*/ 0 h 158154"/>
                <a:gd name="connsiteX7" fmla="*/ 52873 w 105635"/>
                <a:gd name="connsiteY7" fmla="*/ 52228 h 158154"/>
                <a:gd name="connsiteX8" fmla="*/ 105635 w 105635"/>
                <a:gd name="connsiteY8" fmla="*/ 52228 h 15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35" h="158154">
                  <a:moveTo>
                    <a:pt x="105635" y="52223"/>
                  </a:moveTo>
                  <a:lnTo>
                    <a:pt x="105635" y="105450"/>
                  </a:lnTo>
                  <a:lnTo>
                    <a:pt x="53238" y="105450"/>
                  </a:lnTo>
                  <a:lnTo>
                    <a:pt x="53238" y="158155"/>
                  </a:lnTo>
                  <a:lnTo>
                    <a:pt x="0" y="158155"/>
                  </a:lnTo>
                  <a:lnTo>
                    <a:pt x="0" y="0"/>
                  </a:lnTo>
                  <a:lnTo>
                    <a:pt x="52873" y="0"/>
                  </a:lnTo>
                  <a:lnTo>
                    <a:pt x="52873" y="52228"/>
                  </a:lnTo>
                  <a:lnTo>
                    <a:pt x="105635" y="52228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BAA60F0-60C0-9D61-0D70-B8251A16B7FD}"/>
                </a:ext>
              </a:extLst>
            </p:cNvPr>
            <p:cNvSpPr/>
            <p:nvPr/>
          </p:nvSpPr>
          <p:spPr>
            <a:xfrm>
              <a:off x="9652467" y="2781224"/>
              <a:ext cx="104958" cy="158939"/>
            </a:xfrm>
            <a:custGeom>
              <a:avLst/>
              <a:gdLst>
                <a:gd name="connsiteX0" fmla="*/ 104959 w 104958"/>
                <a:gd name="connsiteY0" fmla="*/ 1002 h 158939"/>
                <a:gd name="connsiteX1" fmla="*/ 104959 w 104958"/>
                <a:gd name="connsiteY1" fmla="*/ 158940 h 158939"/>
                <a:gd name="connsiteX2" fmla="*/ 0 w 104958"/>
                <a:gd name="connsiteY2" fmla="*/ 158940 h 158939"/>
                <a:gd name="connsiteX3" fmla="*/ 0 w 104958"/>
                <a:gd name="connsiteY3" fmla="*/ 106696 h 158939"/>
                <a:gd name="connsiteX4" fmla="*/ 52614 w 104958"/>
                <a:gd name="connsiteY4" fmla="*/ 106696 h 158939"/>
                <a:gd name="connsiteX5" fmla="*/ 52619 w 104958"/>
                <a:gd name="connsiteY5" fmla="*/ 0 h 158939"/>
                <a:gd name="connsiteX6" fmla="*/ 104959 w 104958"/>
                <a:gd name="connsiteY6" fmla="*/ 1002 h 15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958" h="158939">
                  <a:moveTo>
                    <a:pt x="104959" y="1002"/>
                  </a:moveTo>
                  <a:lnTo>
                    <a:pt x="104959" y="158940"/>
                  </a:lnTo>
                  <a:lnTo>
                    <a:pt x="0" y="158940"/>
                  </a:lnTo>
                  <a:lnTo>
                    <a:pt x="0" y="106696"/>
                  </a:lnTo>
                  <a:lnTo>
                    <a:pt x="52614" y="106696"/>
                  </a:lnTo>
                  <a:cubicBezTo>
                    <a:pt x="52614" y="70756"/>
                    <a:pt x="52614" y="35377"/>
                    <a:pt x="52619" y="0"/>
                  </a:cubicBezTo>
                  <a:cubicBezTo>
                    <a:pt x="70066" y="335"/>
                    <a:pt x="87512" y="668"/>
                    <a:pt x="104959" y="1002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4AA4B96-514D-595F-8AF8-9E28112BC800}"/>
                </a:ext>
              </a:extLst>
            </p:cNvPr>
            <p:cNvSpPr/>
            <p:nvPr/>
          </p:nvSpPr>
          <p:spPr>
            <a:xfrm>
              <a:off x="10286369" y="2729287"/>
              <a:ext cx="105323" cy="105342"/>
            </a:xfrm>
            <a:custGeom>
              <a:avLst/>
              <a:gdLst>
                <a:gd name="connsiteX0" fmla="*/ 105324 w 105323"/>
                <a:gd name="connsiteY0" fmla="*/ 0 h 105342"/>
                <a:gd name="connsiteX1" fmla="*/ 105324 w 105323"/>
                <a:gd name="connsiteY1" fmla="*/ 105221 h 105342"/>
                <a:gd name="connsiteX2" fmla="*/ 0 w 105323"/>
                <a:gd name="connsiteY2" fmla="*/ 105343 h 105342"/>
                <a:gd name="connsiteX3" fmla="*/ 0 w 105323"/>
                <a:gd name="connsiteY3" fmla="*/ 52860 h 105342"/>
                <a:gd name="connsiteX4" fmla="*/ 51208 w 105323"/>
                <a:gd name="connsiteY4" fmla="*/ 52860 h 105342"/>
                <a:gd name="connsiteX5" fmla="*/ 51208 w 105323"/>
                <a:gd name="connsiteY5" fmla="*/ 548 h 105342"/>
                <a:gd name="connsiteX6" fmla="*/ 51108 w 105323"/>
                <a:gd name="connsiteY6" fmla="*/ 561 h 105342"/>
                <a:gd name="connsiteX7" fmla="*/ 105324 w 105323"/>
                <a:gd name="connsiteY7" fmla="*/ 0 h 10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323" h="105342">
                  <a:moveTo>
                    <a:pt x="105324" y="0"/>
                  </a:moveTo>
                  <a:lnTo>
                    <a:pt x="105324" y="105221"/>
                  </a:lnTo>
                  <a:cubicBezTo>
                    <a:pt x="70219" y="105263"/>
                    <a:pt x="35110" y="105300"/>
                    <a:pt x="0" y="105343"/>
                  </a:cubicBezTo>
                  <a:lnTo>
                    <a:pt x="0" y="52860"/>
                  </a:lnTo>
                  <a:lnTo>
                    <a:pt x="51208" y="52860"/>
                  </a:lnTo>
                  <a:lnTo>
                    <a:pt x="51208" y="548"/>
                  </a:lnTo>
                  <a:lnTo>
                    <a:pt x="51108" y="561"/>
                  </a:lnTo>
                  <a:cubicBezTo>
                    <a:pt x="69183" y="374"/>
                    <a:pt x="87253" y="187"/>
                    <a:pt x="105324" y="0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6BFDAA6-5836-7377-18C6-3FE82614C38C}"/>
                </a:ext>
              </a:extLst>
            </p:cNvPr>
            <p:cNvSpPr/>
            <p:nvPr/>
          </p:nvSpPr>
          <p:spPr>
            <a:xfrm>
              <a:off x="9281865" y="2782475"/>
              <a:ext cx="106065" cy="105392"/>
            </a:xfrm>
            <a:custGeom>
              <a:avLst/>
              <a:gdLst>
                <a:gd name="connsiteX0" fmla="*/ 130 w 106065"/>
                <a:gd name="connsiteY0" fmla="*/ 105392 h 105392"/>
                <a:gd name="connsiteX1" fmla="*/ 130 w 106065"/>
                <a:gd name="connsiteY1" fmla="*/ 0 h 105392"/>
                <a:gd name="connsiteX2" fmla="*/ 106065 w 106065"/>
                <a:gd name="connsiteY2" fmla="*/ 0 h 105392"/>
                <a:gd name="connsiteX3" fmla="*/ 106065 w 106065"/>
                <a:gd name="connsiteY3" fmla="*/ 51911 h 105392"/>
                <a:gd name="connsiteX4" fmla="*/ 53280 w 106065"/>
                <a:gd name="connsiteY4" fmla="*/ 51911 h 105392"/>
                <a:gd name="connsiteX5" fmla="*/ 53280 w 106065"/>
                <a:gd name="connsiteY5" fmla="*/ 105392 h 105392"/>
                <a:gd name="connsiteX6" fmla="*/ 53409 w 106065"/>
                <a:gd name="connsiteY6" fmla="*/ 105265 h 105392"/>
                <a:gd name="connsiteX7" fmla="*/ 0 w 106065"/>
                <a:gd name="connsiteY7" fmla="*/ 105265 h 105392"/>
                <a:gd name="connsiteX8" fmla="*/ 129 w 106065"/>
                <a:gd name="connsiteY8" fmla="*/ 105392 h 10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65" h="105392">
                  <a:moveTo>
                    <a:pt x="130" y="105392"/>
                  </a:moveTo>
                  <a:lnTo>
                    <a:pt x="130" y="0"/>
                  </a:lnTo>
                  <a:lnTo>
                    <a:pt x="106065" y="0"/>
                  </a:lnTo>
                  <a:lnTo>
                    <a:pt x="106065" y="51911"/>
                  </a:lnTo>
                  <a:lnTo>
                    <a:pt x="53280" y="51911"/>
                  </a:lnTo>
                  <a:lnTo>
                    <a:pt x="53280" y="105392"/>
                  </a:lnTo>
                  <a:cubicBezTo>
                    <a:pt x="53280" y="105392"/>
                    <a:pt x="53409" y="105265"/>
                    <a:pt x="53409" y="105265"/>
                  </a:cubicBezTo>
                  <a:lnTo>
                    <a:pt x="0" y="105265"/>
                  </a:lnTo>
                  <a:lnTo>
                    <a:pt x="129" y="105392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FDCF5ABD-83DE-10D5-1DE3-6272D683B4E1}"/>
                </a:ext>
              </a:extLst>
            </p:cNvPr>
            <p:cNvSpPr/>
            <p:nvPr/>
          </p:nvSpPr>
          <p:spPr>
            <a:xfrm>
              <a:off x="9863849" y="3046376"/>
              <a:ext cx="51985" cy="158207"/>
            </a:xfrm>
            <a:custGeom>
              <a:avLst/>
              <a:gdLst>
                <a:gd name="connsiteX0" fmla="*/ 0 w 51985"/>
                <a:gd name="connsiteY0" fmla="*/ 0 h 158207"/>
                <a:gd name="connsiteX1" fmla="*/ 51985 w 51985"/>
                <a:gd name="connsiteY1" fmla="*/ 0 h 158207"/>
                <a:gd name="connsiteX2" fmla="*/ 51985 w 51985"/>
                <a:gd name="connsiteY2" fmla="*/ 158207 h 158207"/>
                <a:gd name="connsiteX3" fmla="*/ 0 w 51985"/>
                <a:gd name="connsiteY3" fmla="*/ 158207 h 158207"/>
                <a:gd name="connsiteX4" fmla="*/ 0 w 51985"/>
                <a:gd name="connsiteY4" fmla="*/ 0 h 15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85" h="158207">
                  <a:moveTo>
                    <a:pt x="0" y="0"/>
                  </a:moveTo>
                  <a:lnTo>
                    <a:pt x="51985" y="0"/>
                  </a:lnTo>
                  <a:lnTo>
                    <a:pt x="51985" y="158207"/>
                  </a:lnTo>
                  <a:lnTo>
                    <a:pt x="0" y="158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7A1A7D2-ACE4-8EE9-9A20-1C94E2D13126}"/>
                </a:ext>
              </a:extLst>
            </p:cNvPr>
            <p:cNvSpPr/>
            <p:nvPr/>
          </p:nvSpPr>
          <p:spPr>
            <a:xfrm>
              <a:off x="9969447" y="2940709"/>
              <a:ext cx="105011" cy="105270"/>
            </a:xfrm>
            <a:custGeom>
              <a:avLst/>
              <a:gdLst>
                <a:gd name="connsiteX0" fmla="*/ 0 w 105011"/>
                <a:gd name="connsiteY0" fmla="*/ 105271 h 105270"/>
                <a:gd name="connsiteX1" fmla="*/ 0 w 105011"/>
                <a:gd name="connsiteY1" fmla="*/ 0 h 105270"/>
                <a:gd name="connsiteX2" fmla="*/ 105012 w 105011"/>
                <a:gd name="connsiteY2" fmla="*/ 0 h 105270"/>
                <a:gd name="connsiteX3" fmla="*/ 105012 w 105011"/>
                <a:gd name="connsiteY3" fmla="*/ 52371 h 105270"/>
                <a:gd name="connsiteX4" fmla="*/ 52810 w 105011"/>
                <a:gd name="connsiteY4" fmla="*/ 52371 h 105270"/>
                <a:gd name="connsiteX5" fmla="*/ 52810 w 105011"/>
                <a:gd name="connsiteY5" fmla="*/ 105271 h 105270"/>
                <a:gd name="connsiteX6" fmla="*/ 0 w 105011"/>
                <a:gd name="connsiteY6" fmla="*/ 105271 h 1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011" h="105270">
                  <a:moveTo>
                    <a:pt x="0" y="105271"/>
                  </a:moveTo>
                  <a:lnTo>
                    <a:pt x="0" y="0"/>
                  </a:lnTo>
                  <a:lnTo>
                    <a:pt x="105012" y="0"/>
                  </a:lnTo>
                  <a:lnTo>
                    <a:pt x="105012" y="52371"/>
                  </a:lnTo>
                  <a:lnTo>
                    <a:pt x="52810" y="52371"/>
                  </a:lnTo>
                  <a:lnTo>
                    <a:pt x="52810" y="105271"/>
                  </a:lnTo>
                  <a:lnTo>
                    <a:pt x="0" y="105271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C9DC3045-78C9-29DF-74DF-E9BE16E3CDCA}"/>
                </a:ext>
              </a:extLst>
            </p:cNvPr>
            <p:cNvSpPr/>
            <p:nvPr/>
          </p:nvSpPr>
          <p:spPr>
            <a:xfrm>
              <a:off x="9704838" y="2358802"/>
              <a:ext cx="106703" cy="106095"/>
            </a:xfrm>
            <a:custGeom>
              <a:avLst/>
              <a:gdLst>
                <a:gd name="connsiteX0" fmla="*/ 106101 w 106703"/>
                <a:gd name="connsiteY0" fmla="*/ 106096 h 106095"/>
                <a:gd name="connsiteX1" fmla="*/ 0 w 106703"/>
                <a:gd name="connsiteY1" fmla="*/ 105429 h 106095"/>
                <a:gd name="connsiteX2" fmla="*/ 5 w 106703"/>
                <a:gd name="connsiteY2" fmla="*/ 0 h 106095"/>
                <a:gd name="connsiteX3" fmla="*/ 52889 w 106703"/>
                <a:gd name="connsiteY3" fmla="*/ 0 h 106095"/>
                <a:gd name="connsiteX4" fmla="*/ 52889 w 106703"/>
                <a:gd name="connsiteY4" fmla="*/ 53949 h 106095"/>
                <a:gd name="connsiteX5" fmla="*/ 106703 w 106703"/>
                <a:gd name="connsiteY5" fmla="*/ 53949 h 106095"/>
                <a:gd name="connsiteX6" fmla="*/ 106603 w 106703"/>
                <a:gd name="connsiteY6" fmla="*/ 53890 h 106095"/>
                <a:gd name="connsiteX7" fmla="*/ 106101 w 106703"/>
                <a:gd name="connsiteY7" fmla="*/ 106096 h 10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703" h="106095">
                  <a:moveTo>
                    <a:pt x="106101" y="106096"/>
                  </a:moveTo>
                  <a:cubicBezTo>
                    <a:pt x="70732" y="105874"/>
                    <a:pt x="35369" y="105651"/>
                    <a:pt x="0" y="105429"/>
                  </a:cubicBezTo>
                  <a:cubicBezTo>
                    <a:pt x="0" y="70286"/>
                    <a:pt x="0" y="35143"/>
                    <a:pt x="5" y="0"/>
                  </a:cubicBezTo>
                  <a:lnTo>
                    <a:pt x="52889" y="0"/>
                  </a:lnTo>
                  <a:lnTo>
                    <a:pt x="52889" y="53949"/>
                  </a:lnTo>
                  <a:lnTo>
                    <a:pt x="106703" y="53949"/>
                  </a:lnTo>
                  <a:cubicBezTo>
                    <a:pt x="106703" y="53949"/>
                    <a:pt x="106603" y="53890"/>
                    <a:pt x="106603" y="53890"/>
                  </a:cubicBezTo>
                  <a:cubicBezTo>
                    <a:pt x="106434" y="71292"/>
                    <a:pt x="106264" y="88694"/>
                    <a:pt x="106101" y="106096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A0FE825-B830-AE02-EC2A-AA38A5247F0A}"/>
                </a:ext>
              </a:extLst>
            </p:cNvPr>
            <p:cNvSpPr/>
            <p:nvPr/>
          </p:nvSpPr>
          <p:spPr>
            <a:xfrm>
              <a:off x="9493969" y="2992350"/>
              <a:ext cx="104499" cy="53724"/>
            </a:xfrm>
            <a:custGeom>
              <a:avLst/>
              <a:gdLst>
                <a:gd name="connsiteX0" fmla="*/ 104462 w 104499"/>
                <a:gd name="connsiteY0" fmla="*/ 0 h 53724"/>
                <a:gd name="connsiteX1" fmla="*/ 104462 w 104499"/>
                <a:gd name="connsiteY1" fmla="*/ 53724 h 53724"/>
                <a:gd name="connsiteX2" fmla="*/ 0 w 104499"/>
                <a:gd name="connsiteY2" fmla="*/ 53724 h 53724"/>
                <a:gd name="connsiteX3" fmla="*/ 0 w 104499"/>
                <a:gd name="connsiteY3" fmla="*/ 79 h 53724"/>
                <a:gd name="connsiteX4" fmla="*/ 104499 w 104499"/>
                <a:gd name="connsiteY4" fmla="*/ 85 h 53724"/>
                <a:gd name="connsiteX5" fmla="*/ 104462 w 104499"/>
                <a:gd name="connsiteY5" fmla="*/ 0 h 5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99" h="53724">
                  <a:moveTo>
                    <a:pt x="104462" y="0"/>
                  </a:moveTo>
                  <a:lnTo>
                    <a:pt x="104462" y="53724"/>
                  </a:lnTo>
                  <a:lnTo>
                    <a:pt x="0" y="53724"/>
                  </a:lnTo>
                  <a:lnTo>
                    <a:pt x="0" y="79"/>
                  </a:lnTo>
                  <a:cubicBezTo>
                    <a:pt x="34634" y="79"/>
                    <a:pt x="69564" y="79"/>
                    <a:pt x="104499" y="85"/>
                  </a:cubicBezTo>
                  <a:cubicBezTo>
                    <a:pt x="104504" y="90"/>
                    <a:pt x="104462" y="0"/>
                    <a:pt x="104462" y="0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CBA9A57-F7C4-7F63-5590-3B478674EE0A}"/>
                </a:ext>
              </a:extLst>
            </p:cNvPr>
            <p:cNvSpPr/>
            <p:nvPr/>
          </p:nvSpPr>
          <p:spPr>
            <a:xfrm>
              <a:off x="10181056" y="2676167"/>
              <a:ext cx="51911" cy="105276"/>
            </a:xfrm>
            <a:custGeom>
              <a:avLst/>
              <a:gdLst>
                <a:gd name="connsiteX0" fmla="*/ 0 w 51911"/>
                <a:gd name="connsiteY0" fmla="*/ 0 h 105276"/>
                <a:gd name="connsiteX1" fmla="*/ 51911 w 51911"/>
                <a:gd name="connsiteY1" fmla="*/ 0 h 105276"/>
                <a:gd name="connsiteX2" fmla="*/ 51911 w 51911"/>
                <a:gd name="connsiteY2" fmla="*/ 105276 h 105276"/>
                <a:gd name="connsiteX3" fmla="*/ 0 w 51911"/>
                <a:gd name="connsiteY3" fmla="*/ 105276 h 105276"/>
                <a:gd name="connsiteX4" fmla="*/ 0 w 51911"/>
                <a:gd name="connsiteY4" fmla="*/ 0 h 10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1" h="105276">
                  <a:moveTo>
                    <a:pt x="0" y="0"/>
                  </a:moveTo>
                  <a:lnTo>
                    <a:pt x="51911" y="0"/>
                  </a:lnTo>
                  <a:lnTo>
                    <a:pt x="51911" y="105276"/>
                  </a:lnTo>
                  <a:lnTo>
                    <a:pt x="0" y="105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F328151-F655-7D25-DA5A-82AFCFD8DFA8}"/>
                </a:ext>
              </a:extLst>
            </p:cNvPr>
            <p:cNvSpPr/>
            <p:nvPr/>
          </p:nvSpPr>
          <p:spPr>
            <a:xfrm>
              <a:off x="9969902" y="2782210"/>
              <a:ext cx="51742" cy="106306"/>
            </a:xfrm>
            <a:custGeom>
              <a:avLst/>
              <a:gdLst>
                <a:gd name="connsiteX0" fmla="*/ 58 w 51742"/>
                <a:gd name="connsiteY0" fmla="*/ 106307 h 106306"/>
                <a:gd name="connsiteX1" fmla="*/ 58 w 51742"/>
                <a:gd name="connsiteY1" fmla="*/ 0 h 106306"/>
                <a:gd name="connsiteX2" fmla="*/ 51742 w 51742"/>
                <a:gd name="connsiteY2" fmla="*/ 0 h 106306"/>
                <a:gd name="connsiteX3" fmla="*/ 51742 w 51742"/>
                <a:gd name="connsiteY3" fmla="*/ 106201 h 106306"/>
                <a:gd name="connsiteX4" fmla="*/ 0 w 51742"/>
                <a:gd name="connsiteY4" fmla="*/ 106201 h 106306"/>
                <a:gd name="connsiteX5" fmla="*/ 58 w 51742"/>
                <a:gd name="connsiteY5" fmla="*/ 106307 h 10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42" h="106306">
                  <a:moveTo>
                    <a:pt x="58" y="106307"/>
                  </a:moveTo>
                  <a:lnTo>
                    <a:pt x="58" y="0"/>
                  </a:lnTo>
                  <a:lnTo>
                    <a:pt x="51742" y="0"/>
                  </a:lnTo>
                  <a:lnTo>
                    <a:pt x="51742" y="106201"/>
                  </a:lnTo>
                  <a:lnTo>
                    <a:pt x="0" y="106201"/>
                  </a:lnTo>
                  <a:lnTo>
                    <a:pt x="58" y="10630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05D89985-8515-FC3C-F6AA-2137DC334564}"/>
                </a:ext>
              </a:extLst>
            </p:cNvPr>
            <p:cNvSpPr/>
            <p:nvPr/>
          </p:nvSpPr>
          <p:spPr>
            <a:xfrm>
              <a:off x="10286369" y="2887708"/>
              <a:ext cx="105392" cy="52270"/>
            </a:xfrm>
            <a:custGeom>
              <a:avLst/>
              <a:gdLst>
                <a:gd name="connsiteX0" fmla="*/ 105324 w 105392"/>
                <a:gd name="connsiteY0" fmla="*/ 122 h 52270"/>
                <a:gd name="connsiteX1" fmla="*/ 105392 w 105392"/>
                <a:gd name="connsiteY1" fmla="*/ 52271 h 52270"/>
                <a:gd name="connsiteX2" fmla="*/ 0 w 105392"/>
                <a:gd name="connsiteY2" fmla="*/ 52271 h 52270"/>
                <a:gd name="connsiteX3" fmla="*/ 0 w 105392"/>
                <a:gd name="connsiteY3" fmla="*/ 0 h 52270"/>
                <a:gd name="connsiteX4" fmla="*/ 105324 w 105392"/>
                <a:gd name="connsiteY4" fmla="*/ 122 h 5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92" h="52270">
                  <a:moveTo>
                    <a:pt x="105324" y="122"/>
                  </a:moveTo>
                  <a:cubicBezTo>
                    <a:pt x="105350" y="17505"/>
                    <a:pt x="105371" y="34888"/>
                    <a:pt x="105392" y="52271"/>
                  </a:cubicBezTo>
                  <a:lnTo>
                    <a:pt x="0" y="52271"/>
                  </a:lnTo>
                  <a:lnTo>
                    <a:pt x="0" y="0"/>
                  </a:lnTo>
                  <a:cubicBezTo>
                    <a:pt x="35110" y="42"/>
                    <a:pt x="70219" y="85"/>
                    <a:pt x="105324" y="122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40D480BE-88F8-5C51-4578-C44ED02E626D}"/>
                </a:ext>
              </a:extLst>
            </p:cNvPr>
            <p:cNvSpPr/>
            <p:nvPr/>
          </p:nvSpPr>
          <p:spPr>
            <a:xfrm>
              <a:off x="9652398" y="3099397"/>
              <a:ext cx="105233" cy="52291"/>
            </a:xfrm>
            <a:custGeom>
              <a:avLst/>
              <a:gdLst>
                <a:gd name="connsiteX0" fmla="*/ 105234 w 105233"/>
                <a:gd name="connsiteY0" fmla="*/ 52165 h 52291"/>
                <a:gd name="connsiteX1" fmla="*/ 0 w 105233"/>
                <a:gd name="connsiteY1" fmla="*/ 52165 h 52291"/>
                <a:gd name="connsiteX2" fmla="*/ 0 w 105233"/>
                <a:gd name="connsiteY2" fmla="*/ 0 h 52291"/>
                <a:gd name="connsiteX3" fmla="*/ 105107 w 105233"/>
                <a:gd name="connsiteY3" fmla="*/ 0 h 52291"/>
                <a:gd name="connsiteX4" fmla="*/ 105107 w 105233"/>
                <a:gd name="connsiteY4" fmla="*/ 52292 h 52291"/>
                <a:gd name="connsiteX5" fmla="*/ 105234 w 105233"/>
                <a:gd name="connsiteY5" fmla="*/ 52165 h 5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233" h="52291">
                  <a:moveTo>
                    <a:pt x="105234" y="52165"/>
                  </a:moveTo>
                  <a:lnTo>
                    <a:pt x="0" y="52165"/>
                  </a:lnTo>
                  <a:lnTo>
                    <a:pt x="0" y="0"/>
                  </a:lnTo>
                  <a:lnTo>
                    <a:pt x="105107" y="0"/>
                  </a:lnTo>
                  <a:lnTo>
                    <a:pt x="105107" y="52292"/>
                  </a:lnTo>
                  <a:lnTo>
                    <a:pt x="105234" y="52165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D4D2757A-180E-D4D8-F357-4FD192DFB73B}"/>
                </a:ext>
              </a:extLst>
            </p:cNvPr>
            <p:cNvSpPr/>
            <p:nvPr/>
          </p:nvSpPr>
          <p:spPr>
            <a:xfrm>
              <a:off x="9916474" y="2359270"/>
              <a:ext cx="52762" cy="52538"/>
            </a:xfrm>
            <a:custGeom>
              <a:avLst/>
              <a:gdLst>
                <a:gd name="connsiteX0" fmla="*/ 52762 w 52762"/>
                <a:gd name="connsiteY0" fmla="*/ 0 h 52538"/>
                <a:gd name="connsiteX1" fmla="*/ 52762 w 52762"/>
                <a:gd name="connsiteY1" fmla="*/ 52539 h 52538"/>
                <a:gd name="connsiteX2" fmla="*/ 0 w 52762"/>
                <a:gd name="connsiteY2" fmla="*/ 52539 h 52538"/>
                <a:gd name="connsiteX3" fmla="*/ 0 w 52762"/>
                <a:gd name="connsiteY3" fmla="*/ 0 h 52538"/>
                <a:gd name="connsiteX4" fmla="*/ 52762 w 52762"/>
                <a:gd name="connsiteY4" fmla="*/ 0 h 5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62" h="52538">
                  <a:moveTo>
                    <a:pt x="52762" y="0"/>
                  </a:moveTo>
                  <a:lnTo>
                    <a:pt x="52762" y="52539"/>
                  </a:lnTo>
                  <a:lnTo>
                    <a:pt x="0" y="52539"/>
                  </a:lnTo>
                  <a:lnTo>
                    <a:pt x="0" y="0"/>
                  </a:lnTo>
                  <a:lnTo>
                    <a:pt x="52762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41A458-5750-00E9-09FB-CA82999EF331}"/>
                </a:ext>
              </a:extLst>
            </p:cNvPr>
            <p:cNvSpPr/>
            <p:nvPr/>
          </p:nvSpPr>
          <p:spPr>
            <a:xfrm>
              <a:off x="10233649" y="2834428"/>
              <a:ext cx="52920" cy="53481"/>
            </a:xfrm>
            <a:custGeom>
              <a:avLst/>
              <a:gdLst>
                <a:gd name="connsiteX0" fmla="*/ 52921 w 52920"/>
                <a:gd name="connsiteY0" fmla="*/ 0 h 53481"/>
                <a:gd name="connsiteX1" fmla="*/ 52921 w 52920"/>
                <a:gd name="connsiteY1" fmla="*/ 53481 h 53481"/>
                <a:gd name="connsiteX2" fmla="*/ 0 w 52920"/>
                <a:gd name="connsiteY2" fmla="*/ 53481 h 53481"/>
                <a:gd name="connsiteX3" fmla="*/ 0 w 52920"/>
                <a:gd name="connsiteY3" fmla="*/ 0 h 53481"/>
                <a:gd name="connsiteX4" fmla="*/ 52921 w 52920"/>
                <a:gd name="connsiteY4" fmla="*/ 0 h 5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20" h="53481">
                  <a:moveTo>
                    <a:pt x="52921" y="0"/>
                  </a:moveTo>
                  <a:lnTo>
                    <a:pt x="52921" y="53481"/>
                  </a:lnTo>
                  <a:cubicBezTo>
                    <a:pt x="35432" y="53481"/>
                    <a:pt x="17943" y="53481"/>
                    <a:pt x="0" y="53481"/>
                  </a:cubicBezTo>
                  <a:lnTo>
                    <a:pt x="0" y="0"/>
                  </a:lnTo>
                  <a:lnTo>
                    <a:pt x="52921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81DBBD17-25C5-F8CA-1235-73C725CF8B4D}"/>
                </a:ext>
              </a:extLst>
            </p:cNvPr>
            <p:cNvSpPr/>
            <p:nvPr/>
          </p:nvSpPr>
          <p:spPr>
            <a:xfrm>
              <a:off x="9757505" y="3151562"/>
              <a:ext cx="52894" cy="53079"/>
            </a:xfrm>
            <a:custGeom>
              <a:avLst/>
              <a:gdLst>
                <a:gd name="connsiteX0" fmla="*/ 0 w 52894"/>
                <a:gd name="connsiteY0" fmla="*/ 127 h 53079"/>
                <a:gd name="connsiteX1" fmla="*/ 52894 w 52894"/>
                <a:gd name="connsiteY1" fmla="*/ 127 h 53079"/>
                <a:gd name="connsiteX2" fmla="*/ 52894 w 52894"/>
                <a:gd name="connsiteY2" fmla="*/ 53079 h 53079"/>
                <a:gd name="connsiteX3" fmla="*/ 127 w 52894"/>
                <a:gd name="connsiteY3" fmla="*/ 53079 h 53079"/>
                <a:gd name="connsiteX4" fmla="*/ 127 w 52894"/>
                <a:gd name="connsiteY4" fmla="*/ 0 h 53079"/>
                <a:gd name="connsiteX5" fmla="*/ 0 w 52894"/>
                <a:gd name="connsiteY5" fmla="*/ 127 h 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94" h="53079">
                  <a:moveTo>
                    <a:pt x="0" y="127"/>
                  </a:moveTo>
                  <a:lnTo>
                    <a:pt x="52894" y="127"/>
                  </a:lnTo>
                  <a:lnTo>
                    <a:pt x="52894" y="53079"/>
                  </a:lnTo>
                  <a:lnTo>
                    <a:pt x="127" y="53079"/>
                  </a:lnTo>
                  <a:cubicBezTo>
                    <a:pt x="127" y="35274"/>
                    <a:pt x="127" y="17637"/>
                    <a:pt x="127" y="0"/>
                  </a:cubicBezTo>
                  <a:lnTo>
                    <a:pt x="0" y="12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BE00699-20F9-439B-CCBE-D297E52847C5}"/>
                </a:ext>
              </a:extLst>
            </p:cNvPr>
            <p:cNvSpPr/>
            <p:nvPr/>
          </p:nvSpPr>
          <p:spPr>
            <a:xfrm>
              <a:off x="10074929" y="2888322"/>
              <a:ext cx="53697" cy="51900"/>
            </a:xfrm>
            <a:custGeom>
              <a:avLst/>
              <a:gdLst>
                <a:gd name="connsiteX0" fmla="*/ 53597 w 53697"/>
                <a:gd name="connsiteY0" fmla="*/ 0 h 51900"/>
                <a:gd name="connsiteX1" fmla="*/ 53597 w 53697"/>
                <a:gd name="connsiteY1" fmla="*/ 51901 h 51900"/>
                <a:gd name="connsiteX2" fmla="*/ 0 w 53697"/>
                <a:gd name="connsiteY2" fmla="*/ 51901 h 51900"/>
                <a:gd name="connsiteX3" fmla="*/ 0 w 53697"/>
                <a:gd name="connsiteY3" fmla="*/ 63 h 51900"/>
                <a:gd name="connsiteX4" fmla="*/ 53698 w 53697"/>
                <a:gd name="connsiteY4" fmla="*/ 63 h 51900"/>
                <a:gd name="connsiteX5" fmla="*/ 53597 w 53697"/>
                <a:gd name="connsiteY5" fmla="*/ 0 h 5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97" h="51900">
                  <a:moveTo>
                    <a:pt x="53597" y="0"/>
                  </a:moveTo>
                  <a:lnTo>
                    <a:pt x="53597" y="51901"/>
                  </a:lnTo>
                  <a:lnTo>
                    <a:pt x="0" y="51901"/>
                  </a:lnTo>
                  <a:lnTo>
                    <a:pt x="0" y="63"/>
                  </a:lnTo>
                  <a:lnTo>
                    <a:pt x="53698" y="63"/>
                  </a:lnTo>
                  <a:lnTo>
                    <a:pt x="53597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63AE10F-CC51-5516-51B1-2E47846CED39}"/>
                </a:ext>
              </a:extLst>
            </p:cNvPr>
            <p:cNvSpPr/>
            <p:nvPr/>
          </p:nvSpPr>
          <p:spPr>
            <a:xfrm>
              <a:off x="9387754" y="2992979"/>
              <a:ext cx="52686" cy="53470"/>
            </a:xfrm>
            <a:custGeom>
              <a:avLst/>
              <a:gdLst>
                <a:gd name="connsiteX0" fmla="*/ 0 w 52686"/>
                <a:gd name="connsiteY0" fmla="*/ 53470 h 53470"/>
                <a:gd name="connsiteX1" fmla="*/ 0 w 52686"/>
                <a:gd name="connsiteY1" fmla="*/ 0 h 53470"/>
                <a:gd name="connsiteX2" fmla="*/ 52687 w 52686"/>
                <a:gd name="connsiteY2" fmla="*/ 0 h 53470"/>
                <a:gd name="connsiteX3" fmla="*/ 52687 w 52686"/>
                <a:gd name="connsiteY3" fmla="*/ 53470 h 53470"/>
                <a:gd name="connsiteX4" fmla="*/ 0 w 52686"/>
                <a:gd name="connsiteY4" fmla="*/ 53470 h 5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86" h="53470">
                  <a:moveTo>
                    <a:pt x="0" y="53470"/>
                  </a:moveTo>
                  <a:lnTo>
                    <a:pt x="0" y="0"/>
                  </a:lnTo>
                  <a:lnTo>
                    <a:pt x="52687" y="0"/>
                  </a:lnTo>
                  <a:lnTo>
                    <a:pt x="52687" y="53470"/>
                  </a:lnTo>
                  <a:lnTo>
                    <a:pt x="0" y="5347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250BC63C-75C4-684C-320F-70DCDA4B82B8}"/>
                </a:ext>
              </a:extLst>
            </p:cNvPr>
            <p:cNvSpPr/>
            <p:nvPr/>
          </p:nvSpPr>
          <p:spPr>
            <a:xfrm>
              <a:off x="9916209" y="2253788"/>
              <a:ext cx="53068" cy="52125"/>
            </a:xfrm>
            <a:custGeom>
              <a:avLst/>
              <a:gdLst>
                <a:gd name="connsiteX0" fmla="*/ 0 w 53068"/>
                <a:gd name="connsiteY0" fmla="*/ 0 h 52125"/>
                <a:gd name="connsiteX1" fmla="*/ 53069 w 53068"/>
                <a:gd name="connsiteY1" fmla="*/ 0 h 52125"/>
                <a:gd name="connsiteX2" fmla="*/ 53069 w 53068"/>
                <a:gd name="connsiteY2" fmla="*/ 52126 h 52125"/>
                <a:gd name="connsiteX3" fmla="*/ 0 w 53068"/>
                <a:gd name="connsiteY3" fmla="*/ 52126 h 52125"/>
                <a:gd name="connsiteX4" fmla="*/ 0 w 53068"/>
                <a:gd name="connsiteY4" fmla="*/ 0 h 5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68" h="52125">
                  <a:moveTo>
                    <a:pt x="0" y="0"/>
                  </a:moveTo>
                  <a:cubicBezTo>
                    <a:pt x="17690" y="0"/>
                    <a:pt x="35379" y="0"/>
                    <a:pt x="53069" y="0"/>
                  </a:cubicBezTo>
                  <a:lnTo>
                    <a:pt x="53069" y="52126"/>
                  </a:lnTo>
                  <a:lnTo>
                    <a:pt x="0" y="52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1F2AA50-0CE9-4984-427D-A4F217C4F628}"/>
                </a:ext>
              </a:extLst>
            </p:cNvPr>
            <p:cNvSpPr/>
            <p:nvPr/>
          </p:nvSpPr>
          <p:spPr>
            <a:xfrm>
              <a:off x="9598431" y="2940598"/>
              <a:ext cx="54569" cy="51958"/>
            </a:xfrm>
            <a:custGeom>
              <a:avLst/>
              <a:gdLst>
                <a:gd name="connsiteX0" fmla="*/ 54570 w 54569"/>
                <a:gd name="connsiteY0" fmla="*/ 51901 h 51958"/>
                <a:gd name="connsiteX1" fmla="*/ 0 w 54569"/>
                <a:gd name="connsiteY1" fmla="*/ 51758 h 51958"/>
                <a:gd name="connsiteX2" fmla="*/ 37 w 54569"/>
                <a:gd name="connsiteY2" fmla="*/ 51837 h 51958"/>
                <a:gd name="connsiteX3" fmla="*/ 32 w 54569"/>
                <a:gd name="connsiteY3" fmla="*/ 0 h 51958"/>
                <a:gd name="connsiteX4" fmla="*/ 54469 w 54569"/>
                <a:gd name="connsiteY4" fmla="*/ 0 h 51958"/>
                <a:gd name="connsiteX5" fmla="*/ 54469 w 54569"/>
                <a:gd name="connsiteY5" fmla="*/ 51959 h 51958"/>
                <a:gd name="connsiteX6" fmla="*/ 54570 w 54569"/>
                <a:gd name="connsiteY6" fmla="*/ 51901 h 5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69" h="51958">
                  <a:moveTo>
                    <a:pt x="54570" y="51901"/>
                  </a:moveTo>
                  <a:cubicBezTo>
                    <a:pt x="36383" y="51853"/>
                    <a:pt x="18192" y="51806"/>
                    <a:pt x="0" y="51758"/>
                  </a:cubicBezTo>
                  <a:cubicBezTo>
                    <a:pt x="0" y="51753"/>
                    <a:pt x="42" y="51843"/>
                    <a:pt x="37" y="51837"/>
                  </a:cubicBezTo>
                  <a:cubicBezTo>
                    <a:pt x="32" y="34597"/>
                    <a:pt x="32" y="17357"/>
                    <a:pt x="32" y="0"/>
                  </a:cubicBezTo>
                  <a:lnTo>
                    <a:pt x="54469" y="0"/>
                  </a:lnTo>
                  <a:lnTo>
                    <a:pt x="54469" y="51959"/>
                  </a:lnTo>
                  <a:cubicBezTo>
                    <a:pt x="54469" y="51959"/>
                    <a:pt x="54570" y="51901"/>
                    <a:pt x="54570" y="51901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A0DC930-CB5F-5081-41E0-0CE20BECA781}"/>
                </a:ext>
              </a:extLst>
            </p:cNvPr>
            <p:cNvSpPr/>
            <p:nvPr/>
          </p:nvSpPr>
          <p:spPr>
            <a:xfrm>
              <a:off x="9811430" y="2359185"/>
              <a:ext cx="51710" cy="53566"/>
            </a:xfrm>
            <a:custGeom>
              <a:avLst/>
              <a:gdLst>
                <a:gd name="connsiteX0" fmla="*/ 111 w 51710"/>
                <a:gd name="connsiteY0" fmla="*/ 53567 h 53566"/>
                <a:gd name="connsiteX1" fmla="*/ 111 w 51710"/>
                <a:gd name="connsiteY1" fmla="*/ 0 h 53566"/>
                <a:gd name="connsiteX2" fmla="*/ 51710 w 51710"/>
                <a:gd name="connsiteY2" fmla="*/ 0 h 53566"/>
                <a:gd name="connsiteX3" fmla="*/ 51710 w 51710"/>
                <a:gd name="connsiteY3" fmla="*/ 53491 h 53566"/>
                <a:gd name="connsiteX4" fmla="*/ 0 w 51710"/>
                <a:gd name="connsiteY4" fmla="*/ 53499 h 53566"/>
                <a:gd name="connsiteX5" fmla="*/ 111 w 51710"/>
                <a:gd name="connsiteY5" fmla="*/ 53567 h 5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10" h="53566">
                  <a:moveTo>
                    <a:pt x="111" y="53567"/>
                  </a:moveTo>
                  <a:lnTo>
                    <a:pt x="111" y="0"/>
                  </a:lnTo>
                  <a:lnTo>
                    <a:pt x="51710" y="0"/>
                  </a:lnTo>
                  <a:lnTo>
                    <a:pt x="51710" y="53491"/>
                  </a:lnTo>
                  <a:cubicBezTo>
                    <a:pt x="34497" y="53491"/>
                    <a:pt x="17246" y="53491"/>
                    <a:pt x="0" y="53499"/>
                  </a:cubicBezTo>
                  <a:cubicBezTo>
                    <a:pt x="11" y="53507"/>
                    <a:pt x="111" y="53567"/>
                    <a:pt x="111" y="53567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B88C5271-D965-D359-BCC4-3FDA7A799A5D}"/>
                </a:ext>
              </a:extLst>
            </p:cNvPr>
            <p:cNvSpPr/>
            <p:nvPr/>
          </p:nvSpPr>
          <p:spPr>
            <a:xfrm>
              <a:off x="9916421" y="2888411"/>
              <a:ext cx="53534" cy="51895"/>
            </a:xfrm>
            <a:custGeom>
              <a:avLst/>
              <a:gdLst>
                <a:gd name="connsiteX0" fmla="*/ 53481 w 53534"/>
                <a:gd name="connsiteY0" fmla="*/ 0 h 51895"/>
                <a:gd name="connsiteX1" fmla="*/ 53481 w 53534"/>
                <a:gd name="connsiteY1" fmla="*/ 51895 h 51895"/>
                <a:gd name="connsiteX2" fmla="*/ 0 w 53534"/>
                <a:gd name="connsiteY2" fmla="*/ 51895 h 51895"/>
                <a:gd name="connsiteX3" fmla="*/ 0 w 53534"/>
                <a:gd name="connsiteY3" fmla="*/ 95 h 51895"/>
                <a:gd name="connsiteX4" fmla="*/ 53534 w 53534"/>
                <a:gd name="connsiteY4" fmla="*/ 100 h 51895"/>
                <a:gd name="connsiteX5" fmla="*/ 53481 w 53534"/>
                <a:gd name="connsiteY5" fmla="*/ 0 h 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34" h="51895">
                  <a:moveTo>
                    <a:pt x="53481" y="0"/>
                  </a:moveTo>
                  <a:lnTo>
                    <a:pt x="53481" y="51895"/>
                  </a:lnTo>
                  <a:lnTo>
                    <a:pt x="0" y="51895"/>
                  </a:lnTo>
                  <a:lnTo>
                    <a:pt x="0" y="95"/>
                  </a:lnTo>
                  <a:cubicBezTo>
                    <a:pt x="18044" y="95"/>
                    <a:pt x="35786" y="95"/>
                    <a:pt x="53534" y="100"/>
                  </a:cubicBezTo>
                  <a:cubicBezTo>
                    <a:pt x="53539" y="106"/>
                    <a:pt x="53481" y="0"/>
                    <a:pt x="53481" y="0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3917B6B-7A62-D98D-5D18-86A4615376E9}"/>
                </a:ext>
              </a:extLst>
            </p:cNvPr>
            <p:cNvSpPr/>
            <p:nvPr/>
          </p:nvSpPr>
          <p:spPr>
            <a:xfrm>
              <a:off x="10128516" y="2833947"/>
              <a:ext cx="51826" cy="54438"/>
            </a:xfrm>
            <a:custGeom>
              <a:avLst/>
              <a:gdLst>
                <a:gd name="connsiteX0" fmla="*/ 111 w 51826"/>
                <a:gd name="connsiteY0" fmla="*/ 54438 h 54438"/>
                <a:gd name="connsiteX1" fmla="*/ 127 w 51826"/>
                <a:gd name="connsiteY1" fmla="*/ 0 h 54438"/>
                <a:gd name="connsiteX2" fmla="*/ 48 w 51826"/>
                <a:gd name="connsiteY2" fmla="*/ 37 h 54438"/>
                <a:gd name="connsiteX3" fmla="*/ 51827 w 51826"/>
                <a:gd name="connsiteY3" fmla="*/ 32 h 54438"/>
                <a:gd name="connsiteX4" fmla="*/ 51827 w 51826"/>
                <a:gd name="connsiteY4" fmla="*/ 54359 h 54438"/>
                <a:gd name="connsiteX5" fmla="*/ 0 w 51826"/>
                <a:gd name="connsiteY5" fmla="*/ 54369 h 54438"/>
                <a:gd name="connsiteX6" fmla="*/ 111 w 51826"/>
                <a:gd name="connsiteY6" fmla="*/ 54438 h 5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26" h="54438">
                  <a:moveTo>
                    <a:pt x="111" y="54438"/>
                  </a:moveTo>
                  <a:cubicBezTo>
                    <a:pt x="116" y="36289"/>
                    <a:pt x="122" y="18145"/>
                    <a:pt x="127" y="0"/>
                  </a:cubicBezTo>
                  <a:cubicBezTo>
                    <a:pt x="132" y="-5"/>
                    <a:pt x="42" y="43"/>
                    <a:pt x="48" y="37"/>
                  </a:cubicBezTo>
                  <a:cubicBezTo>
                    <a:pt x="17251" y="32"/>
                    <a:pt x="34449" y="32"/>
                    <a:pt x="51827" y="32"/>
                  </a:cubicBezTo>
                  <a:lnTo>
                    <a:pt x="51827" y="54359"/>
                  </a:lnTo>
                  <a:cubicBezTo>
                    <a:pt x="34412" y="54359"/>
                    <a:pt x="17203" y="54359"/>
                    <a:pt x="0" y="54369"/>
                  </a:cubicBezTo>
                  <a:cubicBezTo>
                    <a:pt x="11" y="54375"/>
                    <a:pt x="111" y="54438"/>
                    <a:pt x="111" y="54438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7EA2882-FF02-8B45-7A7C-586BCADC12BB}"/>
                </a:ext>
              </a:extLst>
            </p:cNvPr>
            <p:cNvSpPr/>
            <p:nvPr/>
          </p:nvSpPr>
          <p:spPr>
            <a:xfrm>
              <a:off x="9494355" y="3151049"/>
              <a:ext cx="51879" cy="53465"/>
            </a:xfrm>
            <a:custGeom>
              <a:avLst/>
              <a:gdLst>
                <a:gd name="connsiteX0" fmla="*/ 0 w 51879"/>
                <a:gd name="connsiteY0" fmla="*/ 53 h 53465"/>
                <a:gd name="connsiteX1" fmla="*/ 51880 w 51879"/>
                <a:gd name="connsiteY1" fmla="*/ 53 h 53465"/>
                <a:gd name="connsiteX2" fmla="*/ 51880 w 51879"/>
                <a:gd name="connsiteY2" fmla="*/ 53466 h 53465"/>
                <a:gd name="connsiteX3" fmla="*/ 95 w 51879"/>
                <a:gd name="connsiteY3" fmla="*/ 53466 h 53465"/>
                <a:gd name="connsiteX4" fmla="*/ 100 w 51879"/>
                <a:gd name="connsiteY4" fmla="*/ 0 h 53465"/>
                <a:gd name="connsiteX5" fmla="*/ 0 w 51879"/>
                <a:gd name="connsiteY5" fmla="*/ 53 h 5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79" h="53465">
                  <a:moveTo>
                    <a:pt x="0" y="53"/>
                  </a:moveTo>
                  <a:lnTo>
                    <a:pt x="51880" y="53"/>
                  </a:lnTo>
                  <a:lnTo>
                    <a:pt x="51880" y="53466"/>
                  </a:lnTo>
                  <a:lnTo>
                    <a:pt x="95" y="53466"/>
                  </a:lnTo>
                  <a:cubicBezTo>
                    <a:pt x="95" y="35522"/>
                    <a:pt x="95" y="17764"/>
                    <a:pt x="100" y="0"/>
                  </a:cubicBezTo>
                  <a:cubicBezTo>
                    <a:pt x="106" y="-5"/>
                    <a:pt x="0" y="53"/>
                    <a:pt x="0" y="53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873EA056-4F7B-D9A1-B860-2865D62322A7}"/>
                </a:ext>
              </a:extLst>
            </p:cNvPr>
            <p:cNvSpPr/>
            <p:nvPr/>
          </p:nvSpPr>
          <p:spPr>
            <a:xfrm>
              <a:off x="10286686" y="2676411"/>
              <a:ext cx="53158" cy="53435"/>
            </a:xfrm>
            <a:custGeom>
              <a:avLst/>
              <a:gdLst>
                <a:gd name="connsiteX0" fmla="*/ 50891 w 53158"/>
                <a:gd name="connsiteY0" fmla="*/ 53423 h 53435"/>
                <a:gd name="connsiteX1" fmla="*/ 0 w 53158"/>
                <a:gd name="connsiteY1" fmla="*/ 53423 h 53435"/>
                <a:gd name="connsiteX2" fmla="*/ 0 w 53158"/>
                <a:gd name="connsiteY2" fmla="*/ 0 h 53435"/>
                <a:gd name="connsiteX3" fmla="*/ 53159 w 53158"/>
                <a:gd name="connsiteY3" fmla="*/ 0 h 53435"/>
                <a:gd name="connsiteX4" fmla="*/ 50796 w 53158"/>
                <a:gd name="connsiteY4" fmla="*/ 53436 h 53435"/>
                <a:gd name="connsiteX5" fmla="*/ 50891 w 53158"/>
                <a:gd name="connsiteY5" fmla="*/ 53423 h 5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58" h="53435">
                  <a:moveTo>
                    <a:pt x="50891" y="53423"/>
                  </a:moveTo>
                  <a:lnTo>
                    <a:pt x="0" y="53423"/>
                  </a:lnTo>
                  <a:lnTo>
                    <a:pt x="0" y="0"/>
                  </a:lnTo>
                  <a:lnTo>
                    <a:pt x="53159" y="0"/>
                  </a:lnTo>
                  <a:cubicBezTo>
                    <a:pt x="52371" y="17865"/>
                    <a:pt x="51584" y="35650"/>
                    <a:pt x="50796" y="53436"/>
                  </a:cubicBezTo>
                  <a:cubicBezTo>
                    <a:pt x="50791" y="53437"/>
                    <a:pt x="50891" y="53423"/>
                    <a:pt x="50891" y="53423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241BB3AB-0B13-F923-E7D4-E82867A351ED}"/>
                </a:ext>
              </a:extLst>
            </p:cNvPr>
            <p:cNvSpPr/>
            <p:nvPr/>
          </p:nvSpPr>
          <p:spPr>
            <a:xfrm>
              <a:off x="9652900" y="2992503"/>
              <a:ext cx="51879" cy="53465"/>
            </a:xfrm>
            <a:custGeom>
              <a:avLst/>
              <a:gdLst>
                <a:gd name="connsiteX0" fmla="*/ 0 w 51879"/>
                <a:gd name="connsiteY0" fmla="*/ 53 h 53465"/>
                <a:gd name="connsiteX1" fmla="*/ 51880 w 51879"/>
                <a:gd name="connsiteY1" fmla="*/ 53 h 53465"/>
                <a:gd name="connsiteX2" fmla="*/ 51880 w 51879"/>
                <a:gd name="connsiteY2" fmla="*/ 53466 h 53465"/>
                <a:gd name="connsiteX3" fmla="*/ 90 w 51879"/>
                <a:gd name="connsiteY3" fmla="*/ 53466 h 53465"/>
                <a:gd name="connsiteX4" fmla="*/ 95 w 51879"/>
                <a:gd name="connsiteY4" fmla="*/ 0 h 53465"/>
                <a:gd name="connsiteX5" fmla="*/ 0 w 51879"/>
                <a:gd name="connsiteY5" fmla="*/ 53 h 5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79" h="53465">
                  <a:moveTo>
                    <a:pt x="0" y="53"/>
                  </a:moveTo>
                  <a:lnTo>
                    <a:pt x="51880" y="53"/>
                  </a:lnTo>
                  <a:lnTo>
                    <a:pt x="51880" y="53466"/>
                  </a:lnTo>
                  <a:lnTo>
                    <a:pt x="90" y="53466"/>
                  </a:lnTo>
                  <a:cubicBezTo>
                    <a:pt x="90" y="35522"/>
                    <a:pt x="90" y="17764"/>
                    <a:pt x="95" y="0"/>
                  </a:cubicBezTo>
                  <a:cubicBezTo>
                    <a:pt x="100" y="-5"/>
                    <a:pt x="0" y="53"/>
                    <a:pt x="0" y="53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95C61715-4547-A223-CEB0-F56030266F06}"/>
                </a:ext>
              </a:extLst>
            </p:cNvPr>
            <p:cNvSpPr/>
            <p:nvPr/>
          </p:nvSpPr>
          <p:spPr>
            <a:xfrm>
              <a:off x="9810859" y="2253606"/>
              <a:ext cx="52149" cy="52211"/>
            </a:xfrm>
            <a:custGeom>
              <a:avLst/>
              <a:gdLst>
                <a:gd name="connsiteX0" fmla="*/ 0 w 52149"/>
                <a:gd name="connsiteY0" fmla="*/ 67 h 52211"/>
                <a:gd name="connsiteX1" fmla="*/ 52149 w 52149"/>
                <a:gd name="connsiteY1" fmla="*/ 0 h 52211"/>
                <a:gd name="connsiteX2" fmla="*/ 52149 w 52149"/>
                <a:gd name="connsiteY2" fmla="*/ 52212 h 52211"/>
                <a:gd name="connsiteX3" fmla="*/ 0 w 52149"/>
                <a:gd name="connsiteY3" fmla="*/ 52212 h 52211"/>
                <a:gd name="connsiteX4" fmla="*/ 0 w 52149"/>
                <a:gd name="connsiteY4" fmla="*/ 67 h 5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49" h="52211">
                  <a:moveTo>
                    <a:pt x="0" y="67"/>
                  </a:moveTo>
                  <a:cubicBezTo>
                    <a:pt x="17383" y="45"/>
                    <a:pt x="34766" y="22"/>
                    <a:pt x="52149" y="0"/>
                  </a:cubicBezTo>
                  <a:lnTo>
                    <a:pt x="52149" y="52212"/>
                  </a:lnTo>
                  <a:lnTo>
                    <a:pt x="0" y="52212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B871BED9-2FB4-FC5F-375F-A0F5245EF5F3}"/>
                </a:ext>
              </a:extLst>
            </p:cNvPr>
            <p:cNvSpPr/>
            <p:nvPr/>
          </p:nvSpPr>
          <p:spPr>
            <a:xfrm>
              <a:off x="9388418" y="2729198"/>
              <a:ext cx="52112" cy="52788"/>
            </a:xfrm>
            <a:custGeom>
              <a:avLst/>
              <a:gdLst>
                <a:gd name="connsiteX0" fmla="*/ 0 w 52112"/>
                <a:gd name="connsiteY0" fmla="*/ 52789 h 52788"/>
                <a:gd name="connsiteX1" fmla="*/ 0 w 52112"/>
                <a:gd name="connsiteY1" fmla="*/ 136 h 52788"/>
                <a:gd name="connsiteX2" fmla="*/ 52112 w 52112"/>
                <a:gd name="connsiteY2" fmla="*/ 136 h 52788"/>
                <a:gd name="connsiteX3" fmla="*/ 51991 w 52112"/>
                <a:gd name="connsiteY3" fmla="*/ 0 h 52788"/>
                <a:gd name="connsiteX4" fmla="*/ 51996 w 52112"/>
                <a:gd name="connsiteY4" fmla="*/ 52105 h 52788"/>
                <a:gd name="connsiteX5" fmla="*/ 52112 w 52112"/>
                <a:gd name="connsiteY5" fmla="*/ 51940 h 52788"/>
                <a:gd name="connsiteX6" fmla="*/ 0 w 52112"/>
                <a:gd name="connsiteY6" fmla="*/ 52788 h 5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12" h="52788">
                  <a:moveTo>
                    <a:pt x="0" y="52789"/>
                  </a:moveTo>
                  <a:lnTo>
                    <a:pt x="0" y="136"/>
                  </a:lnTo>
                  <a:cubicBezTo>
                    <a:pt x="17256" y="136"/>
                    <a:pt x="34687" y="136"/>
                    <a:pt x="52112" y="136"/>
                  </a:cubicBezTo>
                  <a:cubicBezTo>
                    <a:pt x="52112" y="136"/>
                    <a:pt x="51991" y="0"/>
                    <a:pt x="51991" y="0"/>
                  </a:cubicBezTo>
                  <a:lnTo>
                    <a:pt x="51996" y="52105"/>
                  </a:lnTo>
                  <a:cubicBezTo>
                    <a:pt x="51996" y="52105"/>
                    <a:pt x="52117" y="51940"/>
                    <a:pt x="52112" y="51940"/>
                  </a:cubicBezTo>
                  <a:cubicBezTo>
                    <a:pt x="34745" y="52223"/>
                    <a:pt x="17372" y="52505"/>
                    <a:pt x="0" y="52788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00FA0965-9163-69CF-2486-FE006FD77189}"/>
                </a:ext>
              </a:extLst>
            </p:cNvPr>
            <p:cNvSpPr/>
            <p:nvPr/>
          </p:nvSpPr>
          <p:spPr>
            <a:xfrm>
              <a:off x="9705509" y="2253539"/>
              <a:ext cx="52032" cy="52817"/>
            </a:xfrm>
            <a:custGeom>
              <a:avLst/>
              <a:gdLst>
                <a:gd name="connsiteX0" fmla="*/ 11 w 52032"/>
                <a:gd name="connsiteY0" fmla="*/ 0 h 52817"/>
                <a:gd name="connsiteX1" fmla="*/ 52033 w 52032"/>
                <a:gd name="connsiteY1" fmla="*/ 134 h 52817"/>
                <a:gd name="connsiteX2" fmla="*/ 52033 w 52032"/>
                <a:gd name="connsiteY2" fmla="*/ 52817 h 52817"/>
                <a:gd name="connsiteX3" fmla="*/ 0 w 52032"/>
                <a:gd name="connsiteY3" fmla="*/ 52817 h 52817"/>
                <a:gd name="connsiteX4" fmla="*/ 11 w 52032"/>
                <a:gd name="connsiteY4" fmla="*/ 0 h 5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2" h="52817">
                  <a:moveTo>
                    <a:pt x="11" y="0"/>
                  </a:moveTo>
                  <a:cubicBezTo>
                    <a:pt x="17351" y="45"/>
                    <a:pt x="34692" y="89"/>
                    <a:pt x="52033" y="134"/>
                  </a:cubicBezTo>
                  <a:lnTo>
                    <a:pt x="52033" y="52817"/>
                  </a:lnTo>
                  <a:cubicBezTo>
                    <a:pt x="34412" y="52817"/>
                    <a:pt x="17203" y="52817"/>
                    <a:pt x="0" y="52817"/>
                  </a:cubicBezTo>
                  <a:cubicBezTo>
                    <a:pt x="5" y="35212"/>
                    <a:pt x="5" y="17606"/>
                    <a:pt x="11" y="0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40F3BDD-DE04-9AC3-0BE2-80FB2AD1723A}"/>
                </a:ext>
              </a:extLst>
            </p:cNvPr>
            <p:cNvSpPr/>
            <p:nvPr/>
          </p:nvSpPr>
          <p:spPr>
            <a:xfrm>
              <a:off x="10339015" y="3046376"/>
              <a:ext cx="52815" cy="52032"/>
            </a:xfrm>
            <a:custGeom>
              <a:avLst/>
              <a:gdLst>
                <a:gd name="connsiteX0" fmla="*/ 52678 w 52815"/>
                <a:gd name="connsiteY0" fmla="*/ 0 h 52032"/>
                <a:gd name="connsiteX1" fmla="*/ 52815 w 52815"/>
                <a:gd name="connsiteY1" fmla="*/ 52022 h 52032"/>
                <a:gd name="connsiteX2" fmla="*/ 0 w 52815"/>
                <a:gd name="connsiteY2" fmla="*/ 52033 h 52032"/>
                <a:gd name="connsiteX3" fmla="*/ 0 w 52815"/>
                <a:gd name="connsiteY3" fmla="*/ 0 h 52032"/>
                <a:gd name="connsiteX4" fmla="*/ 52678 w 52815"/>
                <a:gd name="connsiteY4" fmla="*/ 0 h 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15" h="52032">
                  <a:moveTo>
                    <a:pt x="52678" y="0"/>
                  </a:moveTo>
                  <a:lnTo>
                    <a:pt x="52815" y="52022"/>
                  </a:lnTo>
                  <a:cubicBezTo>
                    <a:pt x="35210" y="52028"/>
                    <a:pt x="17605" y="52028"/>
                    <a:pt x="0" y="52033"/>
                  </a:cubicBezTo>
                  <a:lnTo>
                    <a:pt x="0" y="0"/>
                  </a:lnTo>
                  <a:lnTo>
                    <a:pt x="52678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E35ECBE-5F85-948B-C8C0-34944BE09E38}"/>
                </a:ext>
              </a:extLst>
            </p:cNvPr>
            <p:cNvSpPr/>
            <p:nvPr/>
          </p:nvSpPr>
          <p:spPr>
            <a:xfrm>
              <a:off x="10180967" y="2940893"/>
              <a:ext cx="52281" cy="52238"/>
            </a:xfrm>
            <a:custGeom>
              <a:avLst/>
              <a:gdLst>
                <a:gd name="connsiteX0" fmla="*/ 52281 w 52281"/>
                <a:gd name="connsiteY0" fmla="*/ 52107 h 52238"/>
                <a:gd name="connsiteX1" fmla="*/ 0 w 52281"/>
                <a:gd name="connsiteY1" fmla="*/ 52107 h 52238"/>
                <a:gd name="connsiteX2" fmla="*/ 0 w 52281"/>
                <a:gd name="connsiteY2" fmla="*/ 0 h 52238"/>
                <a:gd name="connsiteX3" fmla="*/ 52154 w 52281"/>
                <a:gd name="connsiteY3" fmla="*/ 0 h 52238"/>
                <a:gd name="connsiteX4" fmla="*/ 52154 w 52281"/>
                <a:gd name="connsiteY4" fmla="*/ 52239 h 52238"/>
                <a:gd name="connsiteX5" fmla="*/ 52281 w 52281"/>
                <a:gd name="connsiteY5" fmla="*/ 52107 h 5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281" h="52238">
                  <a:moveTo>
                    <a:pt x="52281" y="52107"/>
                  </a:moveTo>
                  <a:lnTo>
                    <a:pt x="0" y="52107"/>
                  </a:lnTo>
                  <a:lnTo>
                    <a:pt x="0" y="0"/>
                  </a:lnTo>
                  <a:lnTo>
                    <a:pt x="52154" y="0"/>
                  </a:lnTo>
                  <a:cubicBezTo>
                    <a:pt x="52154" y="17304"/>
                    <a:pt x="52154" y="34771"/>
                    <a:pt x="52154" y="52239"/>
                  </a:cubicBezTo>
                  <a:cubicBezTo>
                    <a:pt x="52154" y="52239"/>
                    <a:pt x="52281" y="52107"/>
                    <a:pt x="52281" y="52107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35DADCFC-720A-F32E-F9B4-83E1961C7FC4}"/>
                </a:ext>
              </a:extLst>
            </p:cNvPr>
            <p:cNvSpPr/>
            <p:nvPr/>
          </p:nvSpPr>
          <p:spPr>
            <a:xfrm>
              <a:off x="8859549" y="3416536"/>
              <a:ext cx="369284" cy="369282"/>
            </a:xfrm>
            <a:custGeom>
              <a:avLst/>
              <a:gdLst>
                <a:gd name="connsiteX0" fmla="*/ 369285 w 369284"/>
                <a:gd name="connsiteY0" fmla="*/ 369283 h 369282"/>
                <a:gd name="connsiteX1" fmla="*/ 0 w 369284"/>
                <a:gd name="connsiteY1" fmla="*/ 369283 h 369282"/>
                <a:gd name="connsiteX2" fmla="*/ 0 w 369284"/>
                <a:gd name="connsiteY2" fmla="*/ 0 h 369282"/>
                <a:gd name="connsiteX3" fmla="*/ 369284 w 369284"/>
                <a:gd name="connsiteY3" fmla="*/ 0 h 369282"/>
                <a:gd name="connsiteX4" fmla="*/ 369284 w 369284"/>
                <a:gd name="connsiteY4" fmla="*/ 369283 h 369282"/>
                <a:gd name="connsiteX5" fmla="*/ 52891 w 369284"/>
                <a:gd name="connsiteY5" fmla="*/ 316299 h 369282"/>
                <a:gd name="connsiteX6" fmla="*/ 316406 w 369284"/>
                <a:gd name="connsiteY6" fmla="*/ 316299 h 369282"/>
                <a:gd name="connsiteX7" fmla="*/ 316406 w 369284"/>
                <a:gd name="connsiteY7" fmla="*/ 52810 h 369282"/>
                <a:gd name="connsiteX8" fmla="*/ 52891 w 369284"/>
                <a:gd name="connsiteY8" fmla="*/ 52810 h 369282"/>
                <a:gd name="connsiteX9" fmla="*/ 52891 w 369284"/>
                <a:gd name="connsiteY9" fmla="*/ 316299 h 36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284" h="369282">
                  <a:moveTo>
                    <a:pt x="369285" y="369283"/>
                  </a:moveTo>
                  <a:lnTo>
                    <a:pt x="0" y="369283"/>
                  </a:lnTo>
                  <a:cubicBezTo>
                    <a:pt x="0" y="245804"/>
                    <a:pt x="0" y="122902"/>
                    <a:pt x="0" y="0"/>
                  </a:cubicBezTo>
                  <a:lnTo>
                    <a:pt x="369284" y="0"/>
                  </a:lnTo>
                  <a:lnTo>
                    <a:pt x="369284" y="369283"/>
                  </a:lnTo>
                  <a:close/>
                  <a:moveTo>
                    <a:pt x="52891" y="316299"/>
                  </a:moveTo>
                  <a:lnTo>
                    <a:pt x="316406" y="316299"/>
                  </a:lnTo>
                  <a:lnTo>
                    <a:pt x="316406" y="52810"/>
                  </a:lnTo>
                  <a:lnTo>
                    <a:pt x="52891" y="52810"/>
                  </a:lnTo>
                  <a:lnTo>
                    <a:pt x="52891" y="316299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12C68540-1AF7-820A-FE89-10093B296C52}"/>
                </a:ext>
              </a:extLst>
            </p:cNvPr>
            <p:cNvSpPr/>
            <p:nvPr/>
          </p:nvSpPr>
          <p:spPr>
            <a:xfrm>
              <a:off x="9282184" y="2358795"/>
              <a:ext cx="316896" cy="317258"/>
            </a:xfrm>
            <a:custGeom>
              <a:avLst/>
              <a:gdLst>
                <a:gd name="connsiteX0" fmla="*/ 211674 w 316896"/>
                <a:gd name="connsiteY0" fmla="*/ 53299 h 317258"/>
                <a:gd name="connsiteX1" fmla="*/ 211674 w 316896"/>
                <a:gd name="connsiteY1" fmla="*/ 105897 h 317258"/>
                <a:gd name="connsiteX2" fmla="*/ 264076 w 316896"/>
                <a:gd name="connsiteY2" fmla="*/ 105897 h 317258"/>
                <a:gd name="connsiteX3" fmla="*/ 264076 w 316896"/>
                <a:gd name="connsiteY3" fmla="*/ 158614 h 317258"/>
                <a:gd name="connsiteX4" fmla="*/ 316733 w 316896"/>
                <a:gd name="connsiteY4" fmla="*/ 158614 h 317258"/>
                <a:gd name="connsiteX5" fmla="*/ 316733 w 316896"/>
                <a:gd name="connsiteY5" fmla="*/ 211995 h 317258"/>
                <a:gd name="connsiteX6" fmla="*/ 316897 w 316896"/>
                <a:gd name="connsiteY6" fmla="*/ 211862 h 317258"/>
                <a:gd name="connsiteX7" fmla="*/ 263891 w 316896"/>
                <a:gd name="connsiteY7" fmla="*/ 211862 h 317258"/>
                <a:gd name="connsiteX8" fmla="*/ 263891 w 316896"/>
                <a:gd name="connsiteY8" fmla="*/ 264352 h 317258"/>
                <a:gd name="connsiteX9" fmla="*/ 211383 w 316896"/>
                <a:gd name="connsiteY9" fmla="*/ 264352 h 317258"/>
                <a:gd name="connsiteX10" fmla="*/ 211383 w 316896"/>
                <a:gd name="connsiteY10" fmla="*/ 159252 h 317258"/>
                <a:gd name="connsiteX11" fmla="*/ 158224 w 316896"/>
                <a:gd name="connsiteY11" fmla="*/ 159252 h 317258"/>
                <a:gd name="connsiteX12" fmla="*/ 158224 w 316896"/>
                <a:gd name="connsiteY12" fmla="*/ 317259 h 317258"/>
                <a:gd name="connsiteX13" fmla="*/ 158346 w 316896"/>
                <a:gd name="connsiteY13" fmla="*/ 317123 h 317258"/>
                <a:gd name="connsiteX14" fmla="*/ 105846 w 316896"/>
                <a:gd name="connsiteY14" fmla="*/ 317123 h 317258"/>
                <a:gd name="connsiteX15" fmla="*/ 105846 w 316896"/>
                <a:gd name="connsiteY15" fmla="*/ 158747 h 317258"/>
                <a:gd name="connsiteX16" fmla="*/ 52926 w 316896"/>
                <a:gd name="connsiteY16" fmla="*/ 158747 h 317258"/>
                <a:gd name="connsiteX17" fmla="*/ 52926 w 316896"/>
                <a:gd name="connsiteY17" fmla="*/ 106185 h 317258"/>
                <a:gd name="connsiteX18" fmla="*/ 0 w 316896"/>
                <a:gd name="connsiteY18" fmla="*/ 106185 h 317258"/>
                <a:gd name="connsiteX19" fmla="*/ 0 w 316896"/>
                <a:gd name="connsiteY19" fmla="*/ 53343 h 317258"/>
                <a:gd name="connsiteX20" fmla="*/ 52939 w 316896"/>
                <a:gd name="connsiteY20" fmla="*/ 53343 h 317258"/>
                <a:gd name="connsiteX21" fmla="*/ 52939 w 316896"/>
                <a:gd name="connsiteY21" fmla="*/ 0 h 317258"/>
                <a:gd name="connsiteX22" fmla="*/ 105782 w 316896"/>
                <a:gd name="connsiteY22" fmla="*/ 0 h 317258"/>
                <a:gd name="connsiteX23" fmla="*/ 105782 w 316896"/>
                <a:gd name="connsiteY23" fmla="*/ 53299 h 317258"/>
                <a:gd name="connsiteX24" fmla="*/ 211674 w 316896"/>
                <a:gd name="connsiteY24" fmla="*/ 53299 h 31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6896" h="317258">
                  <a:moveTo>
                    <a:pt x="211674" y="53299"/>
                  </a:moveTo>
                  <a:lnTo>
                    <a:pt x="211674" y="105897"/>
                  </a:lnTo>
                  <a:lnTo>
                    <a:pt x="264076" y="105897"/>
                  </a:lnTo>
                  <a:lnTo>
                    <a:pt x="264076" y="158614"/>
                  </a:lnTo>
                  <a:lnTo>
                    <a:pt x="316733" y="158614"/>
                  </a:lnTo>
                  <a:cubicBezTo>
                    <a:pt x="316733" y="176718"/>
                    <a:pt x="316733" y="194357"/>
                    <a:pt x="316733" y="211995"/>
                  </a:cubicBezTo>
                  <a:cubicBezTo>
                    <a:pt x="316733" y="211995"/>
                    <a:pt x="316897" y="211862"/>
                    <a:pt x="316897" y="211862"/>
                  </a:cubicBezTo>
                  <a:lnTo>
                    <a:pt x="263891" y="211862"/>
                  </a:lnTo>
                  <a:lnTo>
                    <a:pt x="263891" y="264352"/>
                  </a:lnTo>
                  <a:lnTo>
                    <a:pt x="211383" y="264352"/>
                  </a:lnTo>
                  <a:lnTo>
                    <a:pt x="211383" y="159252"/>
                  </a:lnTo>
                  <a:lnTo>
                    <a:pt x="158224" y="159252"/>
                  </a:lnTo>
                  <a:lnTo>
                    <a:pt x="158224" y="317259"/>
                  </a:lnTo>
                  <a:cubicBezTo>
                    <a:pt x="158224" y="317259"/>
                    <a:pt x="158346" y="317123"/>
                    <a:pt x="158346" y="317123"/>
                  </a:cubicBezTo>
                  <a:cubicBezTo>
                    <a:pt x="141069" y="317123"/>
                    <a:pt x="123786" y="317123"/>
                    <a:pt x="105846" y="317123"/>
                  </a:cubicBezTo>
                  <a:lnTo>
                    <a:pt x="105846" y="158747"/>
                  </a:lnTo>
                  <a:lnTo>
                    <a:pt x="52926" y="158747"/>
                  </a:lnTo>
                  <a:lnTo>
                    <a:pt x="52926" y="106185"/>
                  </a:lnTo>
                  <a:lnTo>
                    <a:pt x="0" y="106185"/>
                  </a:lnTo>
                  <a:lnTo>
                    <a:pt x="0" y="53343"/>
                  </a:lnTo>
                  <a:lnTo>
                    <a:pt x="52939" y="53343"/>
                  </a:lnTo>
                  <a:lnTo>
                    <a:pt x="52939" y="0"/>
                  </a:lnTo>
                  <a:lnTo>
                    <a:pt x="105782" y="0"/>
                  </a:lnTo>
                  <a:lnTo>
                    <a:pt x="105782" y="53299"/>
                  </a:lnTo>
                  <a:lnTo>
                    <a:pt x="211674" y="53299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5318D48-B0C6-1B95-E354-B1E90F0FF610}"/>
                </a:ext>
              </a:extLst>
            </p:cNvPr>
            <p:cNvSpPr/>
            <p:nvPr/>
          </p:nvSpPr>
          <p:spPr>
            <a:xfrm>
              <a:off x="8859730" y="2676327"/>
              <a:ext cx="211110" cy="369921"/>
            </a:xfrm>
            <a:custGeom>
              <a:avLst/>
              <a:gdLst>
                <a:gd name="connsiteX0" fmla="*/ 0 w 211110"/>
                <a:gd name="connsiteY0" fmla="*/ 369922 h 369921"/>
                <a:gd name="connsiteX1" fmla="*/ 0 w 211110"/>
                <a:gd name="connsiteY1" fmla="*/ 158307 h 369921"/>
                <a:gd name="connsiteX2" fmla="*/ 52334 w 211110"/>
                <a:gd name="connsiteY2" fmla="*/ 158307 h 369921"/>
                <a:gd name="connsiteX3" fmla="*/ 52334 w 211110"/>
                <a:gd name="connsiteY3" fmla="*/ 105894 h 369921"/>
                <a:gd name="connsiteX4" fmla="*/ 104898 w 211110"/>
                <a:gd name="connsiteY4" fmla="*/ 105894 h 369921"/>
                <a:gd name="connsiteX5" fmla="*/ 104898 w 211110"/>
                <a:gd name="connsiteY5" fmla="*/ 0 h 369921"/>
                <a:gd name="connsiteX6" fmla="*/ 211111 w 211110"/>
                <a:gd name="connsiteY6" fmla="*/ 0 h 369921"/>
                <a:gd name="connsiteX7" fmla="*/ 211111 w 211110"/>
                <a:gd name="connsiteY7" fmla="*/ 53035 h 369921"/>
                <a:gd name="connsiteX8" fmla="*/ 158995 w 211110"/>
                <a:gd name="connsiteY8" fmla="*/ 53035 h 369921"/>
                <a:gd name="connsiteX9" fmla="*/ 158995 w 211110"/>
                <a:gd name="connsiteY9" fmla="*/ 157684 h 369921"/>
                <a:gd name="connsiteX10" fmla="*/ 159096 w 211110"/>
                <a:gd name="connsiteY10" fmla="*/ 157631 h 369921"/>
                <a:gd name="connsiteX11" fmla="*/ 105474 w 211110"/>
                <a:gd name="connsiteY11" fmla="*/ 157631 h 369921"/>
                <a:gd name="connsiteX12" fmla="*/ 105474 w 211110"/>
                <a:gd name="connsiteY12" fmla="*/ 264144 h 369921"/>
                <a:gd name="connsiteX13" fmla="*/ 52488 w 211110"/>
                <a:gd name="connsiteY13" fmla="*/ 264144 h 369921"/>
                <a:gd name="connsiteX14" fmla="*/ 52488 w 211110"/>
                <a:gd name="connsiteY14" fmla="*/ 369922 h 369921"/>
                <a:gd name="connsiteX15" fmla="*/ 0 w 211110"/>
                <a:gd name="connsiteY15" fmla="*/ 369922 h 36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110" h="369921">
                  <a:moveTo>
                    <a:pt x="0" y="369922"/>
                  </a:moveTo>
                  <a:cubicBezTo>
                    <a:pt x="0" y="299385"/>
                    <a:pt x="0" y="228849"/>
                    <a:pt x="0" y="158307"/>
                  </a:cubicBezTo>
                  <a:lnTo>
                    <a:pt x="52334" y="158307"/>
                  </a:lnTo>
                  <a:lnTo>
                    <a:pt x="52334" y="105894"/>
                  </a:lnTo>
                  <a:lnTo>
                    <a:pt x="104898" y="105894"/>
                  </a:lnTo>
                  <a:lnTo>
                    <a:pt x="104898" y="0"/>
                  </a:lnTo>
                  <a:lnTo>
                    <a:pt x="211111" y="0"/>
                  </a:lnTo>
                  <a:lnTo>
                    <a:pt x="211111" y="53035"/>
                  </a:lnTo>
                  <a:lnTo>
                    <a:pt x="158995" y="53035"/>
                  </a:lnTo>
                  <a:lnTo>
                    <a:pt x="158995" y="157684"/>
                  </a:lnTo>
                  <a:lnTo>
                    <a:pt x="159096" y="157631"/>
                  </a:lnTo>
                  <a:lnTo>
                    <a:pt x="105474" y="157631"/>
                  </a:lnTo>
                  <a:lnTo>
                    <a:pt x="105474" y="264144"/>
                  </a:lnTo>
                  <a:lnTo>
                    <a:pt x="52488" y="264144"/>
                  </a:lnTo>
                  <a:lnTo>
                    <a:pt x="52488" y="369922"/>
                  </a:lnTo>
                  <a:lnTo>
                    <a:pt x="0" y="369922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3DF34540-F901-2C25-9929-75C76F8327F9}"/>
                </a:ext>
              </a:extLst>
            </p:cNvPr>
            <p:cNvSpPr/>
            <p:nvPr/>
          </p:nvSpPr>
          <p:spPr>
            <a:xfrm>
              <a:off x="8859549" y="3099471"/>
              <a:ext cx="210909" cy="263684"/>
            </a:xfrm>
            <a:custGeom>
              <a:avLst/>
              <a:gdLst>
                <a:gd name="connsiteX0" fmla="*/ 0 w 210909"/>
                <a:gd name="connsiteY0" fmla="*/ 157594 h 263684"/>
                <a:gd name="connsiteX1" fmla="*/ 67 w 210909"/>
                <a:gd name="connsiteY1" fmla="*/ 105445 h 263684"/>
                <a:gd name="connsiteX2" fmla="*/ 52483 w 210909"/>
                <a:gd name="connsiteY2" fmla="*/ 105445 h 263684"/>
                <a:gd name="connsiteX3" fmla="*/ 52483 w 210909"/>
                <a:gd name="connsiteY3" fmla="*/ 0 h 263684"/>
                <a:gd name="connsiteX4" fmla="*/ 105273 w 210909"/>
                <a:gd name="connsiteY4" fmla="*/ 0 h 263684"/>
                <a:gd name="connsiteX5" fmla="*/ 105273 w 210909"/>
                <a:gd name="connsiteY5" fmla="*/ 51980 h 263684"/>
                <a:gd name="connsiteX6" fmla="*/ 158495 w 210909"/>
                <a:gd name="connsiteY6" fmla="*/ 51980 h 263684"/>
                <a:gd name="connsiteX7" fmla="*/ 158495 w 210909"/>
                <a:gd name="connsiteY7" fmla="*/ 210610 h 263684"/>
                <a:gd name="connsiteX8" fmla="*/ 210910 w 210909"/>
                <a:gd name="connsiteY8" fmla="*/ 210610 h 263684"/>
                <a:gd name="connsiteX9" fmla="*/ 210910 w 210909"/>
                <a:gd name="connsiteY9" fmla="*/ 263684 h 263684"/>
                <a:gd name="connsiteX10" fmla="*/ 105507 w 210909"/>
                <a:gd name="connsiteY10" fmla="*/ 263684 h 263684"/>
                <a:gd name="connsiteX11" fmla="*/ 105507 w 210909"/>
                <a:gd name="connsiteY11" fmla="*/ 211202 h 263684"/>
                <a:gd name="connsiteX12" fmla="*/ 52865 w 210909"/>
                <a:gd name="connsiteY12" fmla="*/ 211202 h 263684"/>
                <a:gd name="connsiteX13" fmla="*/ 52865 w 210909"/>
                <a:gd name="connsiteY13" fmla="*/ 157600 h 263684"/>
                <a:gd name="connsiteX14" fmla="*/ 0 w 210909"/>
                <a:gd name="connsiteY14" fmla="*/ 157600 h 26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909" h="263684">
                  <a:moveTo>
                    <a:pt x="0" y="157594"/>
                  </a:moveTo>
                  <a:cubicBezTo>
                    <a:pt x="22" y="140211"/>
                    <a:pt x="45" y="122828"/>
                    <a:pt x="67" y="105445"/>
                  </a:cubicBezTo>
                  <a:lnTo>
                    <a:pt x="52483" y="105445"/>
                  </a:lnTo>
                  <a:lnTo>
                    <a:pt x="52483" y="0"/>
                  </a:lnTo>
                  <a:lnTo>
                    <a:pt x="105273" y="0"/>
                  </a:lnTo>
                  <a:lnTo>
                    <a:pt x="105273" y="51980"/>
                  </a:lnTo>
                  <a:lnTo>
                    <a:pt x="158495" y="51980"/>
                  </a:lnTo>
                  <a:lnTo>
                    <a:pt x="158495" y="210610"/>
                  </a:lnTo>
                  <a:lnTo>
                    <a:pt x="210910" y="210610"/>
                  </a:lnTo>
                  <a:lnTo>
                    <a:pt x="210910" y="263684"/>
                  </a:lnTo>
                  <a:lnTo>
                    <a:pt x="105507" y="263684"/>
                  </a:lnTo>
                  <a:lnTo>
                    <a:pt x="105507" y="211202"/>
                  </a:lnTo>
                  <a:lnTo>
                    <a:pt x="52865" y="211202"/>
                  </a:lnTo>
                  <a:lnTo>
                    <a:pt x="52865" y="157600"/>
                  </a:lnTo>
                  <a:lnTo>
                    <a:pt x="0" y="15760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A62225F7-55DB-2DB7-1BC2-8DD32ED23EBC}"/>
                </a:ext>
              </a:extLst>
            </p:cNvPr>
            <p:cNvSpPr/>
            <p:nvPr/>
          </p:nvSpPr>
          <p:spPr>
            <a:xfrm>
              <a:off x="9282219" y="3574907"/>
              <a:ext cx="263962" cy="157879"/>
            </a:xfrm>
            <a:custGeom>
              <a:avLst/>
              <a:gdLst>
                <a:gd name="connsiteX0" fmla="*/ 158279 w 263962"/>
                <a:gd name="connsiteY0" fmla="*/ 52355 h 157879"/>
                <a:gd name="connsiteX1" fmla="*/ 263962 w 263962"/>
                <a:gd name="connsiteY1" fmla="*/ 52355 h 157879"/>
                <a:gd name="connsiteX2" fmla="*/ 263962 w 263962"/>
                <a:gd name="connsiteY2" fmla="*/ 105413 h 157879"/>
                <a:gd name="connsiteX3" fmla="*/ 211718 w 263962"/>
                <a:gd name="connsiteY3" fmla="*/ 105413 h 157879"/>
                <a:gd name="connsiteX4" fmla="*/ 211718 w 263962"/>
                <a:gd name="connsiteY4" fmla="*/ 157880 h 157879"/>
                <a:gd name="connsiteX5" fmla="*/ 105667 w 263962"/>
                <a:gd name="connsiteY5" fmla="*/ 157880 h 157879"/>
                <a:gd name="connsiteX6" fmla="*/ 105667 w 263962"/>
                <a:gd name="connsiteY6" fmla="*/ 52794 h 157879"/>
                <a:gd name="connsiteX7" fmla="*/ 53165 w 263962"/>
                <a:gd name="connsiteY7" fmla="*/ 52794 h 157879"/>
                <a:gd name="connsiteX8" fmla="*/ 53165 w 263962"/>
                <a:gd name="connsiteY8" fmla="*/ 105339 h 157879"/>
                <a:gd name="connsiteX9" fmla="*/ 0 w 263962"/>
                <a:gd name="connsiteY9" fmla="*/ 105339 h 157879"/>
                <a:gd name="connsiteX10" fmla="*/ 0 w 263962"/>
                <a:gd name="connsiteY10" fmla="*/ 0 h 157879"/>
                <a:gd name="connsiteX11" fmla="*/ 158279 w 263962"/>
                <a:gd name="connsiteY11" fmla="*/ 0 h 157879"/>
                <a:gd name="connsiteX12" fmla="*/ 158279 w 263962"/>
                <a:gd name="connsiteY12" fmla="*/ 52355 h 1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962" h="157879">
                  <a:moveTo>
                    <a:pt x="158279" y="52355"/>
                  </a:moveTo>
                  <a:lnTo>
                    <a:pt x="263962" y="52355"/>
                  </a:lnTo>
                  <a:lnTo>
                    <a:pt x="263962" y="105413"/>
                  </a:lnTo>
                  <a:lnTo>
                    <a:pt x="211718" y="105413"/>
                  </a:lnTo>
                  <a:lnTo>
                    <a:pt x="211718" y="157880"/>
                  </a:lnTo>
                  <a:lnTo>
                    <a:pt x="105667" y="157880"/>
                  </a:lnTo>
                  <a:lnTo>
                    <a:pt x="105667" y="52794"/>
                  </a:lnTo>
                  <a:lnTo>
                    <a:pt x="53165" y="52794"/>
                  </a:lnTo>
                  <a:lnTo>
                    <a:pt x="53165" y="105339"/>
                  </a:lnTo>
                  <a:lnTo>
                    <a:pt x="0" y="105339"/>
                  </a:lnTo>
                  <a:lnTo>
                    <a:pt x="0" y="0"/>
                  </a:lnTo>
                  <a:lnTo>
                    <a:pt x="158279" y="0"/>
                  </a:lnTo>
                  <a:lnTo>
                    <a:pt x="158279" y="52355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16435F01-CD5E-93D2-DEA5-F44714C52AE7}"/>
                </a:ext>
              </a:extLst>
            </p:cNvPr>
            <p:cNvSpPr/>
            <p:nvPr/>
          </p:nvSpPr>
          <p:spPr>
            <a:xfrm>
              <a:off x="9123286" y="2517343"/>
              <a:ext cx="212022" cy="212022"/>
            </a:xfrm>
            <a:custGeom>
              <a:avLst/>
              <a:gdLst>
                <a:gd name="connsiteX0" fmla="*/ 0 w 212022"/>
                <a:gd name="connsiteY0" fmla="*/ 212023 h 212022"/>
                <a:gd name="connsiteX1" fmla="*/ 0 w 212022"/>
                <a:gd name="connsiteY1" fmla="*/ 158816 h 212022"/>
                <a:gd name="connsiteX2" fmla="*/ 158592 w 212022"/>
                <a:gd name="connsiteY2" fmla="*/ 158816 h 212022"/>
                <a:gd name="connsiteX3" fmla="*/ 158592 w 212022"/>
                <a:gd name="connsiteY3" fmla="*/ 0 h 212022"/>
                <a:gd name="connsiteX4" fmla="*/ 212023 w 212022"/>
                <a:gd name="connsiteY4" fmla="*/ 0 h 212022"/>
                <a:gd name="connsiteX5" fmla="*/ 212023 w 212022"/>
                <a:gd name="connsiteY5" fmla="*/ 212023 h 212022"/>
                <a:gd name="connsiteX6" fmla="*/ 0 w 212022"/>
                <a:gd name="connsiteY6" fmla="*/ 212023 h 21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022" h="212022">
                  <a:moveTo>
                    <a:pt x="0" y="212023"/>
                  </a:moveTo>
                  <a:lnTo>
                    <a:pt x="0" y="158816"/>
                  </a:lnTo>
                  <a:lnTo>
                    <a:pt x="158592" y="158816"/>
                  </a:lnTo>
                  <a:lnTo>
                    <a:pt x="158592" y="0"/>
                  </a:lnTo>
                  <a:lnTo>
                    <a:pt x="212023" y="0"/>
                  </a:lnTo>
                  <a:cubicBezTo>
                    <a:pt x="212023" y="70471"/>
                    <a:pt x="212023" y="140943"/>
                    <a:pt x="212023" y="212023"/>
                  </a:cubicBezTo>
                  <a:lnTo>
                    <a:pt x="0" y="212023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5F5EBEA9-4BD8-CC03-26A5-5174AAA7A63E}"/>
                </a:ext>
              </a:extLst>
            </p:cNvPr>
            <p:cNvSpPr/>
            <p:nvPr/>
          </p:nvSpPr>
          <p:spPr>
            <a:xfrm>
              <a:off x="9282035" y="3733490"/>
              <a:ext cx="105341" cy="52328"/>
            </a:xfrm>
            <a:custGeom>
              <a:avLst/>
              <a:gdLst>
                <a:gd name="connsiteX0" fmla="*/ 105342 w 105341"/>
                <a:gd name="connsiteY0" fmla="*/ 52329 h 52328"/>
                <a:gd name="connsiteX1" fmla="*/ 0 w 105341"/>
                <a:gd name="connsiteY1" fmla="*/ 52149 h 52328"/>
                <a:gd name="connsiteX2" fmla="*/ 0 w 105341"/>
                <a:gd name="connsiteY2" fmla="*/ 0 h 52328"/>
                <a:gd name="connsiteX3" fmla="*/ 105342 w 105341"/>
                <a:gd name="connsiteY3" fmla="*/ 0 h 52328"/>
                <a:gd name="connsiteX4" fmla="*/ 105342 w 105341"/>
                <a:gd name="connsiteY4" fmla="*/ 52329 h 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41" h="52328">
                  <a:moveTo>
                    <a:pt x="105342" y="52329"/>
                  </a:moveTo>
                  <a:cubicBezTo>
                    <a:pt x="70228" y="52271"/>
                    <a:pt x="35114" y="52213"/>
                    <a:pt x="0" y="52149"/>
                  </a:cubicBezTo>
                  <a:lnTo>
                    <a:pt x="0" y="0"/>
                  </a:lnTo>
                  <a:lnTo>
                    <a:pt x="105342" y="0"/>
                  </a:lnTo>
                  <a:lnTo>
                    <a:pt x="105342" y="52329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14CFF9A-F285-3E11-CE3B-960CF3850E8D}"/>
                </a:ext>
              </a:extLst>
            </p:cNvPr>
            <p:cNvSpPr/>
            <p:nvPr/>
          </p:nvSpPr>
          <p:spPr>
            <a:xfrm>
              <a:off x="9123677" y="2782016"/>
              <a:ext cx="105071" cy="52438"/>
            </a:xfrm>
            <a:custGeom>
              <a:avLst/>
              <a:gdLst>
                <a:gd name="connsiteX0" fmla="*/ 0 w 105071"/>
                <a:gd name="connsiteY0" fmla="*/ 0 h 52438"/>
                <a:gd name="connsiteX1" fmla="*/ 105072 w 105071"/>
                <a:gd name="connsiteY1" fmla="*/ 0 h 52438"/>
                <a:gd name="connsiteX2" fmla="*/ 105072 w 105071"/>
                <a:gd name="connsiteY2" fmla="*/ 52439 h 52438"/>
                <a:gd name="connsiteX3" fmla="*/ 0 w 105071"/>
                <a:gd name="connsiteY3" fmla="*/ 52439 h 52438"/>
                <a:gd name="connsiteX4" fmla="*/ 0 w 105071"/>
                <a:gd name="connsiteY4" fmla="*/ 0 h 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71" h="52438">
                  <a:moveTo>
                    <a:pt x="0" y="0"/>
                  </a:moveTo>
                  <a:lnTo>
                    <a:pt x="105072" y="0"/>
                  </a:lnTo>
                  <a:lnTo>
                    <a:pt x="105072" y="52439"/>
                  </a:lnTo>
                  <a:lnTo>
                    <a:pt x="0" y="524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F4F7E8B3-36E1-76E3-4F6D-3446454B67AF}"/>
                </a:ext>
              </a:extLst>
            </p:cNvPr>
            <p:cNvSpPr/>
            <p:nvPr/>
          </p:nvSpPr>
          <p:spPr>
            <a:xfrm>
              <a:off x="8965198" y="2993428"/>
              <a:ext cx="52568" cy="52767"/>
            </a:xfrm>
            <a:custGeom>
              <a:avLst/>
              <a:gdLst>
                <a:gd name="connsiteX0" fmla="*/ 52568 w 52568"/>
                <a:gd name="connsiteY0" fmla="*/ 52768 h 52767"/>
                <a:gd name="connsiteX1" fmla="*/ 0 w 52568"/>
                <a:gd name="connsiteY1" fmla="*/ 52768 h 52767"/>
                <a:gd name="connsiteX2" fmla="*/ 0 w 52568"/>
                <a:gd name="connsiteY2" fmla="*/ 0 h 52767"/>
                <a:gd name="connsiteX3" fmla="*/ 52568 w 52568"/>
                <a:gd name="connsiteY3" fmla="*/ 0 h 52767"/>
                <a:gd name="connsiteX4" fmla="*/ 52568 w 52568"/>
                <a:gd name="connsiteY4" fmla="*/ 52768 h 5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68" h="52767">
                  <a:moveTo>
                    <a:pt x="52568" y="52768"/>
                  </a:moveTo>
                  <a:lnTo>
                    <a:pt x="0" y="52768"/>
                  </a:lnTo>
                  <a:lnTo>
                    <a:pt x="0" y="0"/>
                  </a:lnTo>
                  <a:lnTo>
                    <a:pt x="52568" y="0"/>
                  </a:lnTo>
                  <a:lnTo>
                    <a:pt x="52568" y="52768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BC403F24-F95B-250E-F977-F78FEED34528}"/>
                </a:ext>
              </a:extLst>
            </p:cNvPr>
            <p:cNvSpPr/>
            <p:nvPr/>
          </p:nvSpPr>
          <p:spPr>
            <a:xfrm>
              <a:off x="9757505" y="3468648"/>
              <a:ext cx="52894" cy="53079"/>
            </a:xfrm>
            <a:custGeom>
              <a:avLst/>
              <a:gdLst>
                <a:gd name="connsiteX0" fmla="*/ 0 w 52894"/>
                <a:gd name="connsiteY0" fmla="*/ 127 h 53079"/>
                <a:gd name="connsiteX1" fmla="*/ 52894 w 52894"/>
                <a:gd name="connsiteY1" fmla="*/ 127 h 53079"/>
                <a:gd name="connsiteX2" fmla="*/ 52894 w 52894"/>
                <a:gd name="connsiteY2" fmla="*/ 53079 h 53079"/>
                <a:gd name="connsiteX3" fmla="*/ 127 w 52894"/>
                <a:gd name="connsiteY3" fmla="*/ 53079 h 53079"/>
                <a:gd name="connsiteX4" fmla="*/ 127 w 52894"/>
                <a:gd name="connsiteY4" fmla="*/ 0 h 53079"/>
                <a:gd name="connsiteX5" fmla="*/ 0 w 52894"/>
                <a:gd name="connsiteY5" fmla="*/ 127 h 5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94" h="53079">
                  <a:moveTo>
                    <a:pt x="0" y="127"/>
                  </a:moveTo>
                  <a:lnTo>
                    <a:pt x="52894" y="127"/>
                  </a:lnTo>
                  <a:lnTo>
                    <a:pt x="52894" y="53079"/>
                  </a:lnTo>
                  <a:lnTo>
                    <a:pt x="127" y="53079"/>
                  </a:lnTo>
                  <a:cubicBezTo>
                    <a:pt x="127" y="35279"/>
                    <a:pt x="127" y="17637"/>
                    <a:pt x="127" y="0"/>
                  </a:cubicBezTo>
                  <a:lnTo>
                    <a:pt x="0" y="127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40FC81D-17AF-CFF2-1CC9-A4F0A2A5B9F1}"/>
                </a:ext>
              </a:extLst>
            </p:cNvPr>
            <p:cNvSpPr/>
            <p:nvPr/>
          </p:nvSpPr>
          <p:spPr>
            <a:xfrm>
              <a:off x="9123863" y="3257784"/>
              <a:ext cx="53506" cy="51863"/>
            </a:xfrm>
            <a:custGeom>
              <a:avLst/>
              <a:gdLst>
                <a:gd name="connsiteX0" fmla="*/ 53507 w 53506"/>
                <a:gd name="connsiteY0" fmla="*/ 51800 h 51863"/>
                <a:gd name="connsiteX1" fmla="*/ 0 w 53506"/>
                <a:gd name="connsiteY1" fmla="*/ 51800 h 51863"/>
                <a:gd name="connsiteX2" fmla="*/ 0 w 53506"/>
                <a:gd name="connsiteY2" fmla="*/ 0 h 51863"/>
                <a:gd name="connsiteX3" fmla="*/ 53406 w 53506"/>
                <a:gd name="connsiteY3" fmla="*/ 0 h 51863"/>
                <a:gd name="connsiteX4" fmla="*/ 53406 w 53506"/>
                <a:gd name="connsiteY4" fmla="*/ 51864 h 51863"/>
                <a:gd name="connsiteX5" fmla="*/ 53507 w 53506"/>
                <a:gd name="connsiteY5" fmla="*/ 51800 h 5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06" h="51863">
                  <a:moveTo>
                    <a:pt x="53507" y="51800"/>
                  </a:moveTo>
                  <a:lnTo>
                    <a:pt x="0" y="51800"/>
                  </a:lnTo>
                  <a:lnTo>
                    <a:pt x="0" y="0"/>
                  </a:lnTo>
                  <a:lnTo>
                    <a:pt x="53406" y="0"/>
                  </a:lnTo>
                  <a:lnTo>
                    <a:pt x="53406" y="51864"/>
                  </a:lnTo>
                  <a:lnTo>
                    <a:pt x="53507" y="5180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444FF1C-4263-2A33-5258-24FCD8678BEF}"/>
                </a:ext>
              </a:extLst>
            </p:cNvPr>
            <p:cNvSpPr/>
            <p:nvPr/>
          </p:nvSpPr>
          <p:spPr>
            <a:xfrm>
              <a:off x="9440784" y="3522589"/>
              <a:ext cx="53539" cy="51858"/>
            </a:xfrm>
            <a:custGeom>
              <a:avLst/>
              <a:gdLst>
                <a:gd name="connsiteX0" fmla="*/ 53486 w 53539"/>
                <a:gd name="connsiteY0" fmla="*/ 0 h 51858"/>
                <a:gd name="connsiteX1" fmla="*/ 53486 w 53539"/>
                <a:gd name="connsiteY1" fmla="*/ 51858 h 51858"/>
                <a:gd name="connsiteX2" fmla="*/ 53 w 53539"/>
                <a:gd name="connsiteY2" fmla="*/ 51858 h 51858"/>
                <a:gd name="connsiteX3" fmla="*/ 0 w 53539"/>
                <a:gd name="connsiteY3" fmla="*/ 90 h 51858"/>
                <a:gd name="connsiteX4" fmla="*/ 53539 w 53539"/>
                <a:gd name="connsiteY4" fmla="*/ 95 h 51858"/>
                <a:gd name="connsiteX5" fmla="*/ 53486 w 53539"/>
                <a:gd name="connsiteY5" fmla="*/ 0 h 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39" h="51858">
                  <a:moveTo>
                    <a:pt x="53486" y="0"/>
                  </a:moveTo>
                  <a:lnTo>
                    <a:pt x="53486" y="51858"/>
                  </a:lnTo>
                  <a:cubicBezTo>
                    <a:pt x="34972" y="51858"/>
                    <a:pt x="17536" y="51858"/>
                    <a:pt x="53" y="51858"/>
                  </a:cubicBezTo>
                  <a:cubicBezTo>
                    <a:pt x="0" y="34428"/>
                    <a:pt x="0" y="17002"/>
                    <a:pt x="0" y="90"/>
                  </a:cubicBezTo>
                  <a:cubicBezTo>
                    <a:pt x="18049" y="90"/>
                    <a:pt x="35791" y="90"/>
                    <a:pt x="53539" y="95"/>
                  </a:cubicBezTo>
                  <a:cubicBezTo>
                    <a:pt x="53544" y="100"/>
                    <a:pt x="53486" y="0"/>
                    <a:pt x="53486" y="0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FA9E3159-4E59-722E-92B1-1F9A176E4D9C}"/>
                </a:ext>
              </a:extLst>
            </p:cNvPr>
            <p:cNvSpPr/>
            <p:nvPr/>
          </p:nvSpPr>
          <p:spPr>
            <a:xfrm>
              <a:off x="9018726" y="2833958"/>
              <a:ext cx="51877" cy="53465"/>
            </a:xfrm>
            <a:custGeom>
              <a:avLst/>
              <a:gdLst>
                <a:gd name="connsiteX0" fmla="*/ 0 w 51877"/>
                <a:gd name="connsiteY0" fmla="*/ 53 h 53465"/>
                <a:gd name="connsiteX1" fmla="*/ 51877 w 51877"/>
                <a:gd name="connsiteY1" fmla="*/ 53 h 53465"/>
                <a:gd name="connsiteX2" fmla="*/ 51877 w 51877"/>
                <a:gd name="connsiteY2" fmla="*/ 53465 h 53465"/>
                <a:gd name="connsiteX3" fmla="*/ 90 w 51877"/>
                <a:gd name="connsiteY3" fmla="*/ 53465 h 53465"/>
                <a:gd name="connsiteX4" fmla="*/ 95 w 51877"/>
                <a:gd name="connsiteY4" fmla="*/ 0 h 53465"/>
                <a:gd name="connsiteX5" fmla="*/ 0 w 51877"/>
                <a:gd name="connsiteY5" fmla="*/ 58 h 5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77" h="53465">
                  <a:moveTo>
                    <a:pt x="0" y="53"/>
                  </a:moveTo>
                  <a:lnTo>
                    <a:pt x="51877" y="53"/>
                  </a:lnTo>
                  <a:lnTo>
                    <a:pt x="51877" y="53465"/>
                  </a:lnTo>
                  <a:lnTo>
                    <a:pt x="90" y="53465"/>
                  </a:lnTo>
                  <a:cubicBezTo>
                    <a:pt x="90" y="35527"/>
                    <a:pt x="90" y="17764"/>
                    <a:pt x="95" y="0"/>
                  </a:cubicBezTo>
                  <a:cubicBezTo>
                    <a:pt x="100" y="0"/>
                    <a:pt x="0" y="58"/>
                    <a:pt x="0" y="58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08EB1E6E-653B-B6A1-505E-64B251D49C83}"/>
                </a:ext>
              </a:extLst>
            </p:cNvPr>
            <p:cNvSpPr/>
            <p:nvPr/>
          </p:nvSpPr>
          <p:spPr>
            <a:xfrm>
              <a:off x="9177269" y="3309589"/>
              <a:ext cx="51877" cy="53465"/>
            </a:xfrm>
            <a:custGeom>
              <a:avLst/>
              <a:gdLst>
                <a:gd name="connsiteX0" fmla="*/ 0 w 51877"/>
                <a:gd name="connsiteY0" fmla="*/ 58 h 53465"/>
                <a:gd name="connsiteX1" fmla="*/ 51877 w 51877"/>
                <a:gd name="connsiteY1" fmla="*/ 58 h 53465"/>
                <a:gd name="connsiteX2" fmla="*/ 51877 w 51877"/>
                <a:gd name="connsiteY2" fmla="*/ 53465 h 53465"/>
                <a:gd name="connsiteX3" fmla="*/ 90 w 51877"/>
                <a:gd name="connsiteY3" fmla="*/ 53465 h 53465"/>
                <a:gd name="connsiteX4" fmla="*/ 95 w 51877"/>
                <a:gd name="connsiteY4" fmla="*/ 0 h 53465"/>
                <a:gd name="connsiteX5" fmla="*/ 0 w 51877"/>
                <a:gd name="connsiteY5" fmla="*/ 58 h 5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77" h="53465">
                  <a:moveTo>
                    <a:pt x="0" y="58"/>
                  </a:moveTo>
                  <a:lnTo>
                    <a:pt x="51877" y="58"/>
                  </a:lnTo>
                  <a:lnTo>
                    <a:pt x="51877" y="53465"/>
                  </a:lnTo>
                  <a:lnTo>
                    <a:pt x="90" y="53465"/>
                  </a:lnTo>
                  <a:cubicBezTo>
                    <a:pt x="90" y="35527"/>
                    <a:pt x="90" y="17764"/>
                    <a:pt x="95" y="0"/>
                  </a:cubicBezTo>
                  <a:cubicBezTo>
                    <a:pt x="100" y="-5"/>
                    <a:pt x="0" y="58"/>
                    <a:pt x="0" y="58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5D192C39-18C6-D2E7-51AE-30FC994C1FE6}"/>
                </a:ext>
              </a:extLst>
            </p:cNvPr>
            <p:cNvSpPr/>
            <p:nvPr/>
          </p:nvSpPr>
          <p:spPr>
            <a:xfrm>
              <a:off x="9071182" y="3205064"/>
              <a:ext cx="52178" cy="52138"/>
            </a:xfrm>
            <a:custGeom>
              <a:avLst/>
              <a:gdLst>
                <a:gd name="connsiteX0" fmla="*/ 52179 w 52178"/>
                <a:gd name="connsiteY0" fmla="*/ 0 h 52138"/>
                <a:gd name="connsiteX1" fmla="*/ 52179 w 52178"/>
                <a:gd name="connsiteY1" fmla="*/ 52139 h 52138"/>
                <a:gd name="connsiteX2" fmla="*/ 0 w 52178"/>
                <a:gd name="connsiteY2" fmla="*/ 52139 h 52138"/>
                <a:gd name="connsiteX3" fmla="*/ 0 w 52178"/>
                <a:gd name="connsiteY3" fmla="*/ 0 h 52138"/>
                <a:gd name="connsiteX4" fmla="*/ 52179 w 52178"/>
                <a:gd name="connsiteY4" fmla="*/ 0 h 5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78" h="52138">
                  <a:moveTo>
                    <a:pt x="52179" y="0"/>
                  </a:moveTo>
                  <a:lnTo>
                    <a:pt x="52179" y="52139"/>
                  </a:lnTo>
                  <a:lnTo>
                    <a:pt x="0" y="52139"/>
                  </a:lnTo>
                  <a:lnTo>
                    <a:pt x="0" y="0"/>
                  </a:lnTo>
                  <a:lnTo>
                    <a:pt x="52179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F999CEAB-207B-2EA5-5252-0390DAB310DD}"/>
                </a:ext>
              </a:extLst>
            </p:cNvPr>
            <p:cNvSpPr/>
            <p:nvPr/>
          </p:nvSpPr>
          <p:spPr>
            <a:xfrm>
              <a:off x="9070650" y="2729167"/>
              <a:ext cx="52835" cy="52314"/>
            </a:xfrm>
            <a:custGeom>
              <a:avLst/>
              <a:gdLst>
                <a:gd name="connsiteX0" fmla="*/ 0 w 52835"/>
                <a:gd name="connsiteY0" fmla="*/ 8 h 52314"/>
                <a:gd name="connsiteX1" fmla="*/ 52836 w 52835"/>
                <a:gd name="connsiteY1" fmla="*/ 0 h 52314"/>
                <a:gd name="connsiteX2" fmla="*/ 52836 w 52835"/>
                <a:gd name="connsiteY2" fmla="*/ 52315 h 52314"/>
                <a:gd name="connsiteX3" fmla="*/ 0 w 52835"/>
                <a:gd name="connsiteY3" fmla="*/ 52315 h 52314"/>
                <a:gd name="connsiteX4" fmla="*/ 0 w 52835"/>
                <a:gd name="connsiteY4" fmla="*/ 8 h 5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35" h="52314">
                  <a:moveTo>
                    <a:pt x="0" y="8"/>
                  </a:moveTo>
                  <a:cubicBezTo>
                    <a:pt x="17612" y="5"/>
                    <a:pt x="35224" y="3"/>
                    <a:pt x="52836" y="0"/>
                  </a:cubicBezTo>
                  <a:lnTo>
                    <a:pt x="52836" y="52315"/>
                  </a:lnTo>
                  <a:lnTo>
                    <a:pt x="0" y="5231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2B3AF86-E131-852D-AEE2-D238D67AF6C2}"/>
                </a:ext>
              </a:extLst>
            </p:cNvPr>
            <p:cNvSpPr/>
            <p:nvPr/>
          </p:nvSpPr>
          <p:spPr>
            <a:xfrm>
              <a:off x="9546573" y="3575108"/>
              <a:ext cx="52201" cy="52053"/>
            </a:xfrm>
            <a:custGeom>
              <a:avLst/>
              <a:gdLst>
                <a:gd name="connsiteX0" fmla="*/ 0 w 52201"/>
                <a:gd name="connsiteY0" fmla="*/ 52054 h 52053"/>
                <a:gd name="connsiteX1" fmla="*/ 0 w 52201"/>
                <a:gd name="connsiteY1" fmla="*/ 0 h 52053"/>
                <a:gd name="connsiteX2" fmla="*/ 52202 w 52201"/>
                <a:gd name="connsiteY2" fmla="*/ 0 h 52053"/>
                <a:gd name="connsiteX3" fmla="*/ 52202 w 52201"/>
                <a:gd name="connsiteY3" fmla="*/ 52054 h 52053"/>
                <a:gd name="connsiteX4" fmla="*/ 0 w 52201"/>
                <a:gd name="connsiteY4" fmla="*/ 52054 h 5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01" h="52053">
                  <a:moveTo>
                    <a:pt x="0" y="52054"/>
                  </a:moveTo>
                  <a:lnTo>
                    <a:pt x="0" y="0"/>
                  </a:lnTo>
                  <a:lnTo>
                    <a:pt x="52202" y="0"/>
                  </a:lnTo>
                  <a:lnTo>
                    <a:pt x="52202" y="52054"/>
                  </a:lnTo>
                  <a:lnTo>
                    <a:pt x="0" y="52054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D59D6AC7-55DE-1C0E-0E83-27E3BD68F28F}"/>
                </a:ext>
              </a:extLst>
            </p:cNvPr>
            <p:cNvSpPr/>
            <p:nvPr/>
          </p:nvSpPr>
          <p:spPr>
            <a:xfrm>
              <a:off x="8859549" y="2253606"/>
              <a:ext cx="369284" cy="369284"/>
            </a:xfrm>
            <a:custGeom>
              <a:avLst/>
              <a:gdLst>
                <a:gd name="connsiteX0" fmla="*/ 0 w 369284"/>
                <a:gd name="connsiteY0" fmla="*/ 369284 h 369284"/>
                <a:gd name="connsiteX1" fmla="*/ 0 w 369284"/>
                <a:gd name="connsiteY1" fmla="*/ 0 h 369284"/>
                <a:gd name="connsiteX2" fmla="*/ 369284 w 369284"/>
                <a:gd name="connsiteY2" fmla="*/ 0 h 369284"/>
                <a:gd name="connsiteX3" fmla="*/ 369284 w 369284"/>
                <a:gd name="connsiteY3" fmla="*/ 369284 h 369284"/>
                <a:gd name="connsiteX4" fmla="*/ 0 w 369284"/>
                <a:gd name="connsiteY4" fmla="*/ 369284 h 369284"/>
                <a:gd name="connsiteX5" fmla="*/ 316729 w 369284"/>
                <a:gd name="connsiteY5" fmla="*/ 53125 h 369284"/>
                <a:gd name="connsiteX6" fmla="*/ 53004 w 369284"/>
                <a:gd name="connsiteY6" fmla="*/ 53125 h 369284"/>
                <a:gd name="connsiteX7" fmla="*/ 53004 w 369284"/>
                <a:gd name="connsiteY7" fmla="*/ 316438 h 369284"/>
                <a:gd name="connsiteX8" fmla="*/ 316730 w 369284"/>
                <a:gd name="connsiteY8" fmla="*/ 316438 h 369284"/>
                <a:gd name="connsiteX9" fmla="*/ 316730 w 369284"/>
                <a:gd name="connsiteY9" fmla="*/ 53125 h 36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284" h="369284">
                  <a:moveTo>
                    <a:pt x="0" y="369284"/>
                  </a:moveTo>
                  <a:lnTo>
                    <a:pt x="0" y="0"/>
                  </a:lnTo>
                  <a:cubicBezTo>
                    <a:pt x="123478" y="0"/>
                    <a:pt x="246382" y="0"/>
                    <a:pt x="369284" y="0"/>
                  </a:cubicBezTo>
                  <a:lnTo>
                    <a:pt x="369284" y="369284"/>
                  </a:lnTo>
                  <a:lnTo>
                    <a:pt x="0" y="369284"/>
                  </a:lnTo>
                  <a:close/>
                  <a:moveTo>
                    <a:pt x="316729" y="53125"/>
                  </a:moveTo>
                  <a:lnTo>
                    <a:pt x="53004" y="53125"/>
                  </a:lnTo>
                  <a:lnTo>
                    <a:pt x="53004" y="316438"/>
                  </a:lnTo>
                  <a:lnTo>
                    <a:pt x="316730" y="316438"/>
                  </a:lnTo>
                  <a:lnTo>
                    <a:pt x="316730" y="53125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707D9BEA-27AD-79AC-39A6-18F0846CDD6E}"/>
                </a:ext>
              </a:extLst>
            </p:cNvPr>
            <p:cNvSpPr/>
            <p:nvPr/>
          </p:nvSpPr>
          <p:spPr>
            <a:xfrm>
              <a:off x="9282366" y="2306180"/>
              <a:ext cx="52947" cy="52806"/>
            </a:xfrm>
            <a:custGeom>
              <a:avLst/>
              <a:gdLst>
                <a:gd name="connsiteX0" fmla="*/ 52939 w 52947"/>
                <a:gd name="connsiteY0" fmla="*/ 0 h 52806"/>
                <a:gd name="connsiteX1" fmla="*/ 52947 w 52947"/>
                <a:gd name="connsiteY1" fmla="*/ 52806 h 52806"/>
                <a:gd name="connsiteX2" fmla="*/ 0 w 52947"/>
                <a:gd name="connsiteY2" fmla="*/ 52806 h 52806"/>
                <a:gd name="connsiteX3" fmla="*/ 0 w 52947"/>
                <a:gd name="connsiteY3" fmla="*/ 0 h 52806"/>
                <a:gd name="connsiteX4" fmla="*/ 52939 w 52947"/>
                <a:gd name="connsiteY4" fmla="*/ 0 h 5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47" h="52806">
                  <a:moveTo>
                    <a:pt x="52939" y="0"/>
                  </a:moveTo>
                  <a:cubicBezTo>
                    <a:pt x="52941" y="17602"/>
                    <a:pt x="52944" y="35204"/>
                    <a:pt x="52947" y="52806"/>
                  </a:cubicBezTo>
                  <a:cubicBezTo>
                    <a:pt x="35442" y="52806"/>
                    <a:pt x="17937" y="52806"/>
                    <a:pt x="0" y="52806"/>
                  </a:cubicBezTo>
                  <a:lnTo>
                    <a:pt x="0" y="0"/>
                  </a:lnTo>
                  <a:lnTo>
                    <a:pt x="52939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A27E6A82-9BB7-24DC-0B7C-65D0E231E8EC}"/>
                </a:ext>
              </a:extLst>
            </p:cNvPr>
            <p:cNvSpPr/>
            <p:nvPr/>
          </p:nvSpPr>
          <p:spPr>
            <a:xfrm>
              <a:off x="8859730" y="2676094"/>
              <a:ext cx="52125" cy="53066"/>
            </a:xfrm>
            <a:custGeom>
              <a:avLst/>
              <a:gdLst>
                <a:gd name="connsiteX0" fmla="*/ 0 w 52125"/>
                <a:gd name="connsiteY0" fmla="*/ 53066 h 53066"/>
                <a:gd name="connsiteX1" fmla="*/ 0 w 52125"/>
                <a:gd name="connsiteY1" fmla="*/ 0 h 53066"/>
                <a:gd name="connsiteX2" fmla="*/ 52126 w 52125"/>
                <a:gd name="connsiteY2" fmla="*/ 0 h 53066"/>
                <a:gd name="connsiteX3" fmla="*/ 52126 w 52125"/>
                <a:gd name="connsiteY3" fmla="*/ 53066 h 53066"/>
                <a:gd name="connsiteX4" fmla="*/ 0 w 52125"/>
                <a:gd name="connsiteY4" fmla="*/ 53066 h 5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5" h="53066">
                  <a:moveTo>
                    <a:pt x="0" y="53066"/>
                  </a:moveTo>
                  <a:cubicBezTo>
                    <a:pt x="0" y="35377"/>
                    <a:pt x="0" y="17689"/>
                    <a:pt x="0" y="0"/>
                  </a:cubicBezTo>
                  <a:lnTo>
                    <a:pt x="52126" y="0"/>
                  </a:lnTo>
                  <a:lnTo>
                    <a:pt x="52126" y="53066"/>
                  </a:lnTo>
                  <a:lnTo>
                    <a:pt x="0" y="53066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649FCF8B-454C-2857-8DEA-4A89BE933901}"/>
                </a:ext>
              </a:extLst>
            </p:cNvPr>
            <p:cNvSpPr/>
            <p:nvPr/>
          </p:nvSpPr>
          <p:spPr>
            <a:xfrm>
              <a:off x="9335117" y="2253537"/>
              <a:ext cx="52135" cy="52834"/>
            </a:xfrm>
            <a:custGeom>
              <a:avLst/>
              <a:gdLst>
                <a:gd name="connsiteX0" fmla="*/ 111 w 52135"/>
                <a:gd name="connsiteY0" fmla="*/ 136 h 52834"/>
                <a:gd name="connsiteX1" fmla="*/ 52136 w 52135"/>
                <a:gd name="connsiteY1" fmla="*/ 0 h 52834"/>
                <a:gd name="connsiteX2" fmla="*/ 52136 w 52135"/>
                <a:gd name="connsiteY2" fmla="*/ 52834 h 52834"/>
                <a:gd name="connsiteX3" fmla="*/ 0 w 52135"/>
                <a:gd name="connsiteY3" fmla="*/ 52834 h 52834"/>
                <a:gd name="connsiteX4" fmla="*/ 111 w 52135"/>
                <a:gd name="connsiteY4" fmla="*/ 136 h 5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35" h="52834">
                  <a:moveTo>
                    <a:pt x="111" y="136"/>
                  </a:moveTo>
                  <a:cubicBezTo>
                    <a:pt x="17453" y="91"/>
                    <a:pt x="34795" y="45"/>
                    <a:pt x="52136" y="0"/>
                  </a:cubicBezTo>
                  <a:lnTo>
                    <a:pt x="52136" y="52834"/>
                  </a:lnTo>
                  <a:cubicBezTo>
                    <a:pt x="34884" y="52834"/>
                    <a:pt x="17442" y="52834"/>
                    <a:pt x="0" y="52834"/>
                  </a:cubicBezTo>
                  <a:cubicBezTo>
                    <a:pt x="37" y="35268"/>
                    <a:pt x="74" y="17702"/>
                    <a:pt x="111" y="136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064B4BC-EE3A-7183-D8B8-06753A1C8E05}"/>
                </a:ext>
              </a:extLst>
            </p:cNvPr>
            <p:cNvSpPr/>
            <p:nvPr/>
          </p:nvSpPr>
          <p:spPr>
            <a:xfrm>
              <a:off x="10181178" y="3627156"/>
              <a:ext cx="105355" cy="53438"/>
            </a:xfrm>
            <a:custGeom>
              <a:avLst/>
              <a:gdLst>
                <a:gd name="connsiteX0" fmla="*/ 0 w 105355"/>
                <a:gd name="connsiteY0" fmla="*/ 148 h 53438"/>
                <a:gd name="connsiteX1" fmla="*/ 105234 w 105355"/>
                <a:gd name="connsiteY1" fmla="*/ 148 h 53438"/>
                <a:gd name="connsiteX2" fmla="*/ 105234 w 105355"/>
                <a:gd name="connsiteY2" fmla="*/ 53439 h 53438"/>
                <a:gd name="connsiteX3" fmla="*/ 105355 w 105355"/>
                <a:gd name="connsiteY3" fmla="*/ 53301 h 53438"/>
                <a:gd name="connsiteX4" fmla="*/ 159 w 105355"/>
                <a:gd name="connsiteY4" fmla="*/ 53301 h 53438"/>
                <a:gd name="connsiteX5" fmla="*/ 159 w 105355"/>
                <a:gd name="connsiteY5" fmla="*/ 0 h 53438"/>
                <a:gd name="connsiteX6" fmla="*/ 0 w 105355"/>
                <a:gd name="connsiteY6" fmla="*/ 148 h 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5" h="53438">
                  <a:moveTo>
                    <a:pt x="0" y="148"/>
                  </a:moveTo>
                  <a:lnTo>
                    <a:pt x="105234" y="148"/>
                  </a:lnTo>
                  <a:lnTo>
                    <a:pt x="105234" y="53439"/>
                  </a:lnTo>
                  <a:lnTo>
                    <a:pt x="105355" y="53301"/>
                  </a:lnTo>
                  <a:lnTo>
                    <a:pt x="159" y="53301"/>
                  </a:lnTo>
                  <a:lnTo>
                    <a:pt x="159" y="0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2202AE8-B8F1-443D-587F-C27FBAD0AAA6}"/>
                </a:ext>
              </a:extLst>
            </p:cNvPr>
            <p:cNvSpPr/>
            <p:nvPr/>
          </p:nvSpPr>
          <p:spPr>
            <a:xfrm>
              <a:off x="10339523" y="3522002"/>
              <a:ext cx="52170" cy="105228"/>
            </a:xfrm>
            <a:custGeom>
              <a:avLst/>
              <a:gdLst>
                <a:gd name="connsiteX0" fmla="*/ 52170 w 52170"/>
                <a:gd name="connsiteY0" fmla="*/ 0 h 105228"/>
                <a:gd name="connsiteX1" fmla="*/ 52170 w 52170"/>
                <a:gd name="connsiteY1" fmla="*/ 105228 h 105228"/>
                <a:gd name="connsiteX2" fmla="*/ 0 w 52170"/>
                <a:gd name="connsiteY2" fmla="*/ 105228 h 105228"/>
                <a:gd name="connsiteX3" fmla="*/ 0 w 52170"/>
                <a:gd name="connsiteY3" fmla="*/ 0 h 105228"/>
                <a:gd name="connsiteX4" fmla="*/ 52170 w 52170"/>
                <a:gd name="connsiteY4" fmla="*/ 0 h 10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70" h="105228">
                  <a:moveTo>
                    <a:pt x="52170" y="0"/>
                  </a:moveTo>
                  <a:lnTo>
                    <a:pt x="52170" y="105228"/>
                  </a:lnTo>
                  <a:lnTo>
                    <a:pt x="0" y="105228"/>
                  </a:lnTo>
                  <a:lnTo>
                    <a:pt x="0" y="0"/>
                  </a:lnTo>
                  <a:lnTo>
                    <a:pt x="5217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7DEE52C-28B3-2C5A-634B-200B7496ACD0}"/>
                </a:ext>
              </a:extLst>
            </p:cNvPr>
            <p:cNvSpPr/>
            <p:nvPr/>
          </p:nvSpPr>
          <p:spPr>
            <a:xfrm>
              <a:off x="10286412" y="3680463"/>
              <a:ext cx="105418" cy="52915"/>
            </a:xfrm>
            <a:custGeom>
              <a:avLst/>
              <a:gdLst>
                <a:gd name="connsiteX0" fmla="*/ 105281 w 105418"/>
                <a:gd name="connsiteY0" fmla="*/ 85 h 52915"/>
                <a:gd name="connsiteX1" fmla="*/ 105419 w 105418"/>
                <a:gd name="connsiteY1" fmla="*/ 52107 h 52915"/>
                <a:gd name="connsiteX2" fmla="*/ 0 w 105418"/>
                <a:gd name="connsiteY2" fmla="*/ 52916 h 52915"/>
                <a:gd name="connsiteX3" fmla="*/ 122 w 105418"/>
                <a:gd name="connsiteY3" fmla="*/ 0 h 52915"/>
                <a:gd name="connsiteX4" fmla="*/ 0 w 105418"/>
                <a:gd name="connsiteY4" fmla="*/ 132 h 52915"/>
                <a:gd name="connsiteX5" fmla="*/ 105287 w 105418"/>
                <a:gd name="connsiteY5" fmla="*/ 85 h 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8" h="52915">
                  <a:moveTo>
                    <a:pt x="105281" y="85"/>
                  </a:moveTo>
                  <a:cubicBezTo>
                    <a:pt x="105329" y="17425"/>
                    <a:pt x="105371" y="34766"/>
                    <a:pt x="105419" y="52107"/>
                  </a:cubicBezTo>
                  <a:cubicBezTo>
                    <a:pt x="70277" y="52376"/>
                    <a:pt x="35141" y="52646"/>
                    <a:pt x="0" y="52916"/>
                  </a:cubicBezTo>
                  <a:cubicBezTo>
                    <a:pt x="42" y="35274"/>
                    <a:pt x="79" y="17637"/>
                    <a:pt x="122" y="0"/>
                  </a:cubicBezTo>
                  <a:lnTo>
                    <a:pt x="0" y="132"/>
                  </a:lnTo>
                  <a:cubicBezTo>
                    <a:pt x="35094" y="116"/>
                    <a:pt x="70188" y="100"/>
                    <a:pt x="105287" y="85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D0B4074A-A86C-3EED-DE42-236A6B2E8844}"/>
                </a:ext>
              </a:extLst>
            </p:cNvPr>
            <p:cNvSpPr/>
            <p:nvPr/>
          </p:nvSpPr>
          <p:spPr>
            <a:xfrm>
              <a:off x="10287062" y="3469023"/>
              <a:ext cx="51900" cy="53533"/>
            </a:xfrm>
            <a:custGeom>
              <a:avLst/>
              <a:gdLst>
                <a:gd name="connsiteX0" fmla="*/ 111 w 51900"/>
                <a:gd name="connsiteY0" fmla="*/ 53534 h 53533"/>
                <a:gd name="connsiteX1" fmla="*/ 111 w 51900"/>
                <a:gd name="connsiteY1" fmla="*/ 0 h 53533"/>
                <a:gd name="connsiteX2" fmla="*/ 51901 w 51900"/>
                <a:gd name="connsiteY2" fmla="*/ 0 h 53533"/>
                <a:gd name="connsiteX3" fmla="*/ 51901 w 51900"/>
                <a:gd name="connsiteY3" fmla="*/ 53460 h 53533"/>
                <a:gd name="connsiteX4" fmla="*/ 0 w 51900"/>
                <a:gd name="connsiteY4" fmla="*/ 53465 h 53533"/>
                <a:gd name="connsiteX5" fmla="*/ 111 w 51900"/>
                <a:gd name="connsiteY5" fmla="*/ 53534 h 5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00" h="53533">
                  <a:moveTo>
                    <a:pt x="111" y="53534"/>
                  </a:moveTo>
                  <a:lnTo>
                    <a:pt x="111" y="0"/>
                  </a:lnTo>
                  <a:lnTo>
                    <a:pt x="51901" y="0"/>
                  </a:lnTo>
                  <a:lnTo>
                    <a:pt x="51901" y="53460"/>
                  </a:lnTo>
                  <a:cubicBezTo>
                    <a:pt x="34491" y="53460"/>
                    <a:pt x="17240" y="53460"/>
                    <a:pt x="0" y="53465"/>
                  </a:cubicBezTo>
                  <a:cubicBezTo>
                    <a:pt x="10" y="53476"/>
                    <a:pt x="111" y="53534"/>
                    <a:pt x="111" y="53534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6A0DC64A-1331-0F05-E0D6-02D307D86699}"/>
                </a:ext>
              </a:extLst>
            </p:cNvPr>
            <p:cNvSpPr/>
            <p:nvPr/>
          </p:nvSpPr>
          <p:spPr>
            <a:xfrm>
              <a:off x="10074554" y="3733072"/>
              <a:ext cx="212010" cy="52688"/>
            </a:xfrm>
            <a:custGeom>
              <a:avLst/>
              <a:gdLst>
                <a:gd name="connsiteX0" fmla="*/ 0 w 212010"/>
                <a:gd name="connsiteY0" fmla="*/ 0 h 52688"/>
                <a:gd name="connsiteX1" fmla="*/ 212011 w 212010"/>
                <a:gd name="connsiteY1" fmla="*/ 0 h 52688"/>
                <a:gd name="connsiteX2" fmla="*/ 212011 w 212010"/>
                <a:gd name="connsiteY2" fmla="*/ 52688 h 52688"/>
                <a:gd name="connsiteX3" fmla="*/ 0 w 212010"/>
                <a:gd name="connsiteY3" fmla="*/ 52688 h 52688"/>
                <a:gd name="connsiteX4" fmla="*/ 0 w 212010"/>
                <a:gd name="connsiteY4" fmla="*/ 0 h 5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010" h="52688">
                  <a:moveTo>
                    <a:pt x="0" y="0"/>
                  </a:moveTo>
                  <a:lnTo>
                    <a:pt x="212011" y="0"/>
                  </a:lnTo>
                  <a:lnTo>
                    <a:pt x="212011" y="52688"/>
                  </a:lnTo>
                  <a:lnTo>
                    <a:pt x="0" y="526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2C7A003F-B016-56EB-C141-04F08B79358F}"/>
                </a:ext>
              </a:extLst>
            </p:cNvPr>
            <p:cNvSpPr/>
            <p:nvPr/>
          </p:nvSpPr>
          <p:spPr>
            <a:xfrm>
              <a:off x="9652208" y="2464722"/>
              <a:ext cx="52138" cy="106105"/>
            </a:xfrm>
            <a:custGeom>
              <a:avLst/>
              <a:gdLst>
                <a:gd name="connsiteX0" fmla="*/ 52128 w 52138"/>
                <a:gd name="connsiteY0" fmla="*/ 106085 h 106105"/>
                <a:gd name="connsiteX1" fmla="*/ 0 w 52138"/>
                <a:gd name="connsiteY1" fmla="*/ 106105 h 106105"/>
                <a:gd name="connsiteX2" fmla="*/ 0 w 52138"/>
                <a:gd name="connsiteY2" fmla="*/ 0 h 106105"/>
                <a:gd name="connsiteX3" fmla="*/ 52139 w 52138"/>
                <a:gd name="connsiteY3" fmla="*/ 0 h 106105"/>
                <a:gd name="connsiteX4" fmla="*/ 52128 w 52138"/>
                <a:gd name="connsiteY4" fmla="*/ 106085 h 10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38" h="106105">
                  <a:moveTo>
                    <a:pt x="52128" y="106085"/>
                  </a:moveTo>
                  <a:cubicBezTo>
                    <a:pt x="34755" y="106092"/>
                    <a:pt x="17378" y="106098"/>
                    <a:pt x="0" y="106105"/>
                  </a:cubicBezTo>
                  <a:lnTo>
                    <a:pt x="0" y="0"/>
                  </a:lnTo>
                  <a:lnTo>
                    <a:pt x="52139" y="0"/>
                  </a:lnTo>
                  <a:cubicBezTo>
                    <a:pt x="52139" y="35362"/>
                    <a:pt x="52133" y="70723"/>
                    <a:pt x="52128" y="106085"/>
                  </a:cubicBez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7F7139D-1EA7-A902-0B2A-B7D1C17BF345}"/>
                </a:ext>
              </a:extLst>
            </p:cNvPr>
            <p:cNvSpPr/>
            <p:nvPr/>
          </p:nvSpPr>
          <p:spPr>
            <a:xfrm>
              <a:off x="10022310" y="3416256"/>
              <a:ext cx="52201" cy="52244"/>
            </a:xfrm>
            <a:custGeom>
              <a:avLst/>
              <a:gdLst>
                <a:gd name="connsiteX0" fmla="*/ 0 w 52201"/>
                <a:gd name="connsiteY0" fmla="*/ 0 h 52244"/>
                <a:gd name="connsiteX1" fmla="*/ 52202 w 52201"/>
                <a:gd name="connsiteY1" fmla="*/ 0 h 52244"/>
                <a:gd name="connsiteX2" fmla="*/ 52202 w 52201"/>
                <a:gd name="connsiteY2" fmla="*/ 52244 h 52244"/>
                <a:gd name="connsiteX3" fmla="*/ 0 w 52201"/>
                <a:gd name="connsiteY3" fmla="*/ 52244 h 52244"/>
                <a:gd name="connsiteX4" fmla="*/ 0 w 52201"/>
                <a:gd name="connsiteY4" fmla="*/ 0 h 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01" h="52244">
                  <a:moveTo>
                    <a:pt x="0" y="0"/>
                  </a:moveTo>
                  <a:lnTo>
                    <a:pt x="52202" y="0"/>
                  </a:lnTo>
                  <a:lnTo>
                    <a:pt x="52202" y="52244"/>
                  </a:lnTo>
                  <a:lnTo>
                    <a:pt x="0" y="52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4DFB406A-CB6A-0317-0E7C-345458C995B5}"/>
                </a:ext>
              </a:extLst>
            </p:cNvPr>
            <p:cNvSpPr/>
            <p:nvPr/>
          </p:nvSpPr>
          <p:spPr>
            <a:xfrm>
              <a:off x="10128003" y="2359134"/>
              <a:ext cx="158186" cy="158122"/>
            </a:xfrm>
            <a:custGeom>
              <a:avLst/>
              <a:gdLst>
                <a:gd name="connsiteX0" fmla="*/ 0 w 158186"/>
                <a:gd name="connsiteY0" fmla="*/ 0 h 158122"/>
                <a:gd name="connsiteX1" fmla="*/ 158186 w 158186"/>
                <a:gd name="connsiteY1" fmla="*/ 0 h 158122"/>
                <a:gd name="connsiteX2" fmla="*/ 158186 w 158186"/>
                <a:gd name="connsiteY2" fmla="*/ 158122 h 158122"/>
                <a:gd name="connsiteX3" fmla="*/ 0 w 158186"/>
                <a:gd name="connsiteY3" fmla="*/ 158122 h 158122"/>
                <a:gd name="connsiteX4" fmla="*/ 0 w 158186"/>
                <a:gd name="connsiteY4" fmla="*/ 0 h 15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86" h="158122">
                  <a:moveTo>
                    <a:pt x="0" y="0"/>
                  </a:moveTo>
                  <a:lnTo>
                    <a:pt x="158186" y="0"/>
                  </a:lnTo>
                  <a:lnTo>
                    <a:pt x="158186" y="158122"/>
                  </a:lnTo>
                  <a:lnTo>
                    <a:pt x="0" y="1581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2244C9CE-331F-0C07-2441-6483435AFD3F}"/>
                </a:ext>
              </a:extLst>
            </p:cNvPr>
            <p:cNvSpPr/>
            <p:nvPr/>
          </p:nvSpPr>
          <p:spPr>
            <a:xfrm>
              <a:off x="8965072" y="3522065"/>
              <a:ext cx="158113" cy="158165"/>
            </a:xfrm>
            <a:custGeom>
              <a:avLst/>
              <a:gdLst>
                <a:gd name="connsiteX0" fmla="*/ 0 w 158113"/>
                <a:gd name="connsiteY0" fmla="*/ 158165 h 158165"/>
                <a:gd name="connsiteX1" fmla="*/ 0 w 158113"/>
                <a:gd name="connsiteY1" fmla="*/ 0 h 158165"/>
                <a:gd name="connsiteX2" fmla="*/ 158113 w 158113"/>
                <a:gd name="connsiteY2" fmla="*/ 0 h 158165"/>
                <a:gd name="connsiteX3" fmla="*/ 158113 w 158113"/>
                <a:gd name="connsiteY3" fmla="*/ 158165 h 158165"/>
                <a:gd name="connsiteX4" fmla="*/ 0 w 158113"/>
                <a:gd name="connsiteY4" fmla="*/ 158165 h 15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13" h="158165">
                  <a:moveTo>
                    <a:pt x="0" y="158165"/>
                  </a:moveTo>
                  <a:lnTo>
                    <a:pt x="0" y="0"/>
                  </a:lnTo>
                  <a:lnTo>
                    <a:pt x="158113" y="0"/>
                  </a:lnTo>
                  <a:lnTo>
                    <a:pt x="158113" y="158165"/>
                  </a:lnTo>
                  <a:lnTo>
                    <a:pt x="0" y="158165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8E50E490-C6C0-0E36-ABAF-1032FFFE7093}"/>
                </a:ext>
              </a:extLst>
            </p:cNvPr>
            <p:cNvSpPr/>
            <p:nvPr/>
          </p:nvSpPr>
          <p:spPr>
            <a:xfrm>
              <a:off x="8965276" y="2359233"/>
              <a:ext cx="158108" cy="158081"/>
            </a:xfrm>
            <a:custGeom>
              <a:avLst/>
              <a:gdLst>
                <a:gd name="connsiteX0" fmla="*/ 158109 w 158108"/>
                <a:gd name="connsiteY0" fmla="*/ 0 h 158081"/>
                <a:gd name="connsiteX1" fmla="*/ 158109 w 158108"/>
                <a:gd name="connsiteY1" fmla="*/ 158081 h 158081"/>
                <a:gd name="connsiteX2" fmla="*/ 0 w 158108"/>
                <a:gd name="connsiteY2" fmla="*/ 158081 h 158081"/>
                <a:gd name="connsiteX3" fmla="*/ 0 w 158108"/>
                <a:gd name="connsiteY3" fmla="*/ 0 h 158081"/>
                <a:gd name="connsiteX4" fmla="*/ 158109 w 158108"/>
                <a:gd name="connsiteY4" fmla="*/ 0 h 15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08" h="158081">
                  <a:moveTo>
                    <a:pt x="158109" y="0"/>
                  </a:moveTo>
                  <a:lnTo>
                    <a:pt x="158109" y="158081"/>
                  </a:lnTo>
                  <a:lnTo>
                    <a:pt x="0" y="158081"/>
                  </a:lnTo>
                  <a:lnTo>
                    <a:pt x="0" y="0"/>
                  </a:lnTo>
                  <a:lnTo>
                    <a:pt x="158109" y="0"/>
                  </a:lnTo>
                  <a:close/>
                </a:path>
              </a:pathLst>
            </a:custGeom>
            <a:grpFill/>
            <a:ln w="52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040FBF5-B1B1-29CB-8880-9D23423AAC64}"/>
              </a:ext>
            </a:extLst>
          </p:cNvPr>
          <p:cNvGrpSpPr/>
          <p:nvPr/>
        </p:nvGrpSpPr>
        <p:grpSpPr>
          <a:xfrm>
            <a:off x="15927295" y="4356393"/>
            <a:ext cx="5144097" cy="1229908"/>
            <a:chOff x="450149" y="3425254"/>
            <a:chExt cx="2572216" cy="614994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54D8017F-C18C-DFD1-1EFC-697B35C9CC00}"/>
                </a:ext>
              </a:extLst>
            </p:cNvPr>
            <p:cNvGrpSpPr/>
            <p:nvPr/>
          </p:nvGrpSpPr>
          <p:grpSpPr>
            <a:xfrm rot="10800000">
              <a:off x="450149" y="3425254"/>
              <a:ext cx="2572216" cy="614994"/>
              <a:chOff x="374290" y="3913946"/>
              <a:chExt cx="2572216" cy="614994"/>
            </a:xfrm>
            <a:effectLst>
              <a:outerShdw blurRad="152400" dist="50800" dir="5400000" algn="t" rotWithShape="0">
                <a:prstClr val="black">
                  <a:alpha val="8260"/>
                </a:prstClr>
              </a:outerShdw>
            </a:effectLst>
          </p:grpSpPr>
          <p:sp>
            <p:nvSpPr>
              <p:cNvPr id="241" name="Rounded Rectangle 240">
                <a:extLst>
                  <a:ext uri="{FF2B5EF4-FFF2-40B4-BE49-F238E27FC236}">
                    <a16:creationId xmlns:a16="http://schemas.microsoft.com/office/drawing/2014/main" id="{5046214E-EDAB-7D94-A102-E864C0E0465C}"/>
                  </a:ext>
                </a:extLst>
              </p:cNvPr>
              <p:cNvSpPr/>
              <p:nvPr/>
            </p:nvSpPr>
            <p:spPr>
              <a:xfrm>
                <a:off x="374290" y="4030591"/>
                <a:ext cx="2572216" cy="498349"/>
              </a:xfrm>
              <a:prstGeom prst="roundRect">
                <a:avLst>
                  <a:gd name="adj" fmla="val 27880"/>
                </a:avLst>
              </a:prstGeom>
              <a:solidFill>
                <a:srgbClr val="2A353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200"/>
              </a:p>
            </p:txBody>
          </p:sp>
          <p:sp>
            <p:nvSpPr>
              <p:cNvPr id="242" name="Triangle 241">
                <a:extLst>
                  <a:ext uri="{FF2B5EF4-FFF2-40B4-BE49-F238E27FC236}">
                    <a16:creationId xmlns:a16="http://schemas.microsoft.com/office/drawing/2014/main" id="{CC5958A8-9CE1-1F96-8BD6-CD1F1BB79130}"/>
                  </a:ext>
                </a:extLst>
              </p:cNvPr>
              <p:cNvSpPr/>
              <p:nvPr/>
            </p:nvSpPr>
            <p:spPr>
              <a:xfrm>
                <a:off x="1528477" y="3913946"/>
                <a:ext cx="263842" cy="124586"/>
              </a:xfrm>
              <a:prstGeom prst="triangle">
                <a:avLst/>
              </a:prstGeom>
              <a:solidFill>
                <a:srgbClr val="2A353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7200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9238AE8-B6EC-0B9B-FBD2-2C577A640F93}"/>
                </a:ext>
              </a:extLst>
            </p:cNvPr>
            <p:cNvSpPr txBox="1"/>
            <p:nvPr/>
          </p:nvSpPr>
          <p:spPr>
            <a:xfrm>
              <a:off x="450149" y="3478100"/>
              <a:ext cx="2572216" cy="3575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182868" tIns="91434" rIns="182868" bIns="91434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3200" err="1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Orchestry’s</a:t>
              </a:r>
              <a:r>
                <a:rPr lang="en-US" sz="3200">
                  <a:solidFill>
                    <a:schemeClr val="bg1"/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 next webinar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AC0C0B-DC0C-A17C-7EE4-696EB7410D98}"/>
              </a:ext>
            </a:extLst>
          </p:cNvPr>
          <p:cNvGrpSpPr/>
          <p:nvPr/>
        </p:nvGrpSpPr>
        <p:grpSpPr>
          <a:xfrm>
            <a:off x="1731049" y="3655189"/>
            <a:ext cx="11069999" cy="5194184"/>
            <a:chOff x="1227981" y="1795406"/>
            <a:chExt cx="5535360" cy="25972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515B97-697B-465E-A4F1-42C3D2BE3B83}"/>
                </a:ext>
              </a:extLst>
            </p:cNvPr>
            <p:cNvSpPr txBox="1"/>
            <p:nvPr/>
          </p:nvSpPr>
          <p:spPr>
            <a:xfrm>
              <a:off x="1227981" y="2935788"/>
              <a:ext cx="5535360" cy="493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82870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u="none" strike="noStrike" kern="1200" cap="none" spc="0" normalizeH="0" baseline="0" noProof="0">
                  <a:ln>
                    <a:noFill/>
                  </a:ln>
                  <a:solidFill>
                    <a:srgbClr val="2A353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#</a:t>
              </a:r>
              <a:r>
                <a:rPr kumimoji="0" lang="en-US" sz="4000" u="none" strike="noStrike" kern="1200" cap="none" spc="0" normalizeH="0" baseline="0" noProof="0" err="1">
                  <a:ln>
                    <a:noFill/>
                  </a:ln>
                  <a:solidFill>
                    <a:srgbClr val="2A353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Orchestry</a:t>
              </a:r>
              <a:r>
                <a:rPr kumimoji="0" lang="en-US" sz="4000" u="none" strike="noStrike" kern="1200" cap="none" spc="0" normalizeH="0" baseline="0" noProof="0">
                  <a:ln>
                    <a:noFill/>
                  </a:ln>
                  <a:solidFill>
                    <a:srgbClr val="2A353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 #</a:t>
              </a:r>
              <a:r>
                <a:rPr kumimoji="0" lang="en-US" sz="4000" u="none" strike="noStrike" kern="1200" cap="none" spc="0" normalizeH="0" baseline="0" noProof="0" err="1">
                  <a:ln>
                    <a:noFill/>
                  </a:ln>
                  <a:solidFill>
                    <a:srgbClr val="2A353C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WorkMadeSimple</a:t>
              </a:r>
              <a:endParaRPr kumimoji="0" lang="en-US" sz="4000" u="none" strike="noStrike" kern="1200" cap="none" spc="0" normalizeH="0" baseline="0" noProof="0">
                <a:ln>
                  <a:noFill/>
                </a:ln>
                <a:solidFill>
                  <a:srgbClr val="2A353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3F76E6-F8EB-7C86-4A47-C062B1014FAD}"/>
                </a:ext>
              </a:extLst>
            </p:cNvPr>
            <p:cNvSpPr txBox="1"/>
            <p:nvPr/>
          </p:nvSpPr>
          <p:spPr>
            <a:xfrm>
              <a:off x="1227981" y="1795406"/>
              <a:ext cx="5535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399" b="1">
                  <a:solidFill>
                    <a:srgbClr val="2A35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Thank You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32EF5A-6D1F-567F-31AC-CCAA6FE67F76}"/>
                </a:ext>
              </a:extLst>
            </p:cNvPr>
            <p:cNvGrpSpPr/>
            <p:nvPr/>
          </p:nvGrpSpPr>
          <p:grpSpPr>
            <a:xfrm>
              <a:off x="1227981" y="3855335"/>
              <a:ext cx="5535360" cy="537332"/>
              <a:chOff x="734499" y="4921528"/>
              <a:chExt cx="5535360" cy="537332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2FA4B6B-A0FF-16DF-D5C8-706768D7E3EE}"/>
                  </a:ext>
                </a:extLst>
              </p:cNvPr>
              <p:cNvSpPr/>
              <p:nvPr/>
            </p:nvSpPr>
            <p:spPr>
              <a:xfrm>
                <a:off x="734499" y="4921528"/>
                <a:ext cx="2302433" cy="537332"/>
              </a:xfrm>
              <a:prstGeom prst="roundRect">
                <a:avLst>
                  <a:gd name="adj" fmla="val 50000"/>
                </a:avLst>
              </a:prstGeom>
              <a:solidFill>
                <a:srgbClr val="10E666"/>
              </a:solidFill>
              <a:ln w="19050">
                <a:solidFill>
                  <a:srgbClr val="10E666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68" tIns="91434" rIns="182868" bIns="143991" rtlCol="0" anchor="ctr"/>
              <a:lstStyle>
                <a:defPPr>
                  <a:defRPr lang="en-US"/>
                </a:defPPr>
                <a:lvl1pPr marL="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35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709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063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417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771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126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480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4834" algn="l" defTabSz="1828709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>
                    <a:solidFill>
                      <a:srgbClr val="2A353C"/>
                    </a:solidFill>
                    <a:latin typeface="Lato Semibold"/>
                    <a:ea typeface="Lato Semibold"/>
                    <a:cs typeface="Lato Semibold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orchestry.com  →</a:t>
                </a:r>
                <a:endParaRPr lang="en-US" sz="3200" b="1">
                  <a:solidFill>
                    <a:srgbClr val="2A353C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B4CB83-02DE-0606-4D2B-1EE0C4168730}"/>
                  </a:ext>
                </a:extLst>
              </p:cNvPr>
              <p:cNvGrpSpPr/>
              <p:nvPr/>
            </p:nvGrpSpPr>
            <p:grpSpPr>
              <a:xfrm>
                <a:off x="3276441" y="4921528"/>
                <a:ext cx="2993418" cy="537332"/>
                <a:chOff x="899395" y="5457476"/>
                <a:chExt cx="3372801" cy="605433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5C1D8DC8-B562-CE80-B747-7D58B12A2D7C}"/>
                    </a:ext>
                  </a:extLst>
                </p:cNvPr>
                <p:cNvSpPr/>
                <p:nvPr/>
              </p:nvSpPr>
              <p:spPr>
                <a:xfrm>
                  <a:off x="899395" y="5457476"/>
                  <a:ext cx="3372801" cy="605433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rgbClr val="10E666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143991" rtlCol="0" anchor="ctr"/>
                <a:lstStyle>
                  <a:defPPr>
                    <a:defRPr lang="en-US"/>
                  </a:defPPr>
                  <a:lvl1pPr marL="0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354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709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3063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7417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771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6126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400480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4834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b="1">
                      <a:solidFill>
                        <a:srgbClr val="2A353C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       </a:t>
                  </a:r>
                  <a:r>
                    <a:rPr lang="en-US" sz="3200" b="1" err="1">
                      <a:solidFill>
                        <a:srgbClr val="2A353C"/>
                      </a:solidFill>
                      <a:latin typeface="Lato Semibold" panose="020F0502020204030203" pitchFamily="34" charset="0"/>
                      <a:ea typeface="Lato Semibold" panose="020F0502020204030203" pitchFamily="34" charset="0"/>
                      <a:cs typeface="Lato Semibold" panose="020F0502020204030203" pitchFamily="34" charset="0"/>
                    </a:rPr>
                    <a:t>hello@orchestry.com</a:t>
                  </a:r>
                  <a:endParaRPr lang="en-US" sz="3200" b="1">
                    <a:solidFill>
                      <a:srgbClr val="2A353C"/>
                    </a:solidFill>
                    <a:latin typeface="Lato Semibold" panose="020F0502020204030203" pitchFamily="34" charset="0"/>
                    <a:ea typeface="Lato Semibold" panose="020F0502020204030203" pitchFamily="34" charset="0"/>
                    <a:cs typeface="Lato Semibold" panose="020F0502020204030203" pitchFamily="34" charset="0"/>
                  </a:endParaRPr>
                </a:p>
              </p:txBody>
            </p:sp>
            <p:sp>
              <p:nvSpPr>
                <p:cNvPr id="8" name="Graphic 88" descr="Envelope outline">
                  <a:extLst>
                    <a:ext uri="{FF2B5EF4-FFF2-40B4-BE49-F238E27FC236}">
                      <a16:creationId xmlns:a16="http://schemas.microsoft.com/office/drawing/2014/main" id="{A3086331-6CD8-B6EC-EE88-92F4B2118195}"/>
                    </a:ext>
                  </a:extLst>
                </p:cNvPr>
                <p:cNvSpPr/>
                <p:nvPr/>
              </p:nvSpPr>
              <p:spPr>
                <a:xfrm>
                  <a:off x="1312158" y="5661860"/>
                  <a:ext cx="276785" cy="196663"/>
                </a:xfrm>
                <a:custGeom>
                  <a:avLst/>
                  <a:gdLst>
                    <a:gd name="connsiteX0" fmla="*/ 0 w 723900"/>
                    <a:gd name="connsiteY0" fmla="*/ 0 h 514350"/>
                    <a:gd name="connsiteX1" fmla="*/ 0 w 723900"/>
                    <a:gd name="connsiteY1" fmla="*/ 514350 h 514350"/>
                    <a:gd name="connsiteX2" fmla="*/ 723900 w 723900"/>
                    <a:gd name="connsiteY2" fmla="*/ 514350 h 514350"/>
                    <a:gd name="connsiteX3" fmla="*/ 723900 w 723900"/>
                    <a:gd name="connsiteY3" fmla="*/ 0 h 514350"/>
                    <a:gd name="connsiteX4" fmla="*/ 382162 w 723900"/>
                    <a:gd name="connsiteY4" fmla="*/ 328270 h 514350"/>
                    <a:gd name="connsiteX5" fmla="*/ 341738 w 723900"/>
                    <a:gd name="connsiteY5" fmla="*/ 328270 h 514350"/>
                    <a:gd name="connsiteX6" fmla="*/ 32680 w 723900"/>
                    <a:gd name="connsiteY6" fmla="*/ 19212 h 514350"/>
                    <a:gd name="connsiteX7" fmla="*/ 32681 w 723900"/>
                    <a:gd name="connsiteY7" fmla="*/ 19078 h 514350"/>
                    <a:gd name="connsiteX8" fmla="*/ 32747 w 723900"/>
                    <a:gd name="connsiteY8" fmla="*/ 19050 h 514350"/>
                    <a:gd name="connsiteX9" fmla="*/ 691153 w 723900"/>
                    <a:gd name="connsiteY9" fmla="*/ 19050 h 514350"/>
                    <a:gd name="connsiteX10" fmla="*/ 691247 w 723900"/>
                    <a:gd name="connsiteY10" fmla="*/ 19146 h 514350"/>
                    <a:gd name="connsiteX11" fmla="*/ 691220 w 723900"/>
                    <a:gd name="connsiteY11" fmla="*/ 19212 h 514350"/>
                    <a:gd name="connsiteX12" fmla="*/ 243707 w 723900"/>
                    <a:gd name="connsiteY12" fmla="*/ 257175 h 514350"/>
                    <a:gd name="connsiteX13" fmla="*/ 19212 w 723900"/>
                    <a:gd name="connsiteY13" fmla="*/ 481670 h 514350"/>
                    <a:gd name="connsiteX14" fmla="*/ 19078 w 723900"/>
                    <a:gd name="connsiteY14" fmla="*/ 481669 h 514350"/>
                    <a:gd name="connsiteX15" fmla="*/ 19050 w 723900"/>
                    <a:gd name="connsiteY15" fmla="*/ 481603 h 514350"/>
                    <a:gd name="connsiteX16" fmla="*/ 19050 w 723900"/>
                    <a:gd name="connsiteY16" fmla="*/ 32747 h 514350"/>
                    <a:gd name="connsiteX17" fmla="*/ 19146 w 723900"/>
                    <a:gd name="connsiteY17" fmla="*/ 32653 h 514350"/>
                    <a:gd name="connsiteX18" fmla="*/ 19212 w 723900"/>
                    <a:gd name="connsiteY18" fmla="*/ 32680 h 514350"/>
                    <a:gd name="connsiteX19" fmla="*/ 257175 w 723900"/>
                    <a:gd name="connsiteY19" fmla="*/ 270643 h 514350"/>
                    <a:gd name="connsiteX20" fmla="*/ 328270 w 723900"/>
                    <a:gd name="connsiteY20" fmla="*/ 341738 h 514350"/>
                    <a:gd name="connsiteX21" fmla="*/ 395622 w 723900"/>
                    <a:gd name="connsiteY21" fmla="*/ 341747 h 514350"/>
                    <a:gd name="connsiteX22" fmla="*/ 395630 w 723900"/>
                    <a:gd name="connsiteY22" fmla="*/ 341738 h 514350"/>
                    <a:gd name="connsiteX23" fmla="*/ 466725 w 723900"/>
                    <a:gd name="connsiteY23" fmla="*/ 270643 h 514350"/>
                    <a:gd name="connsiteX24" fmla="*/ 691220 w 723900"/>
                    <a:gd name="connsiteY24" fmla="*/ 495138 h 514350"/>
                    <a:gd name="connsiteX25" fmla="*/ 691219 w 723900"/>
                    <a:gd name="connsiteY25" fmla="*/ 495272 h 514350"/>
                    <a:gd name="connsiteX26" fmla="*/ 691153 w 723900"/>
                    <a:gd name="connsiteY26" fmla="*/ 495300 h 514350"/>
                    <a:gd name="connsiteX27" fmla="*/ 32747 w 723900"/>
                    <a:gd name="connsiteY27" fmla="*/ 495300 h 514350"/>
                    <a:gd name="connsiteX28" fmla="*/ 32653 w 723900"/>
                    <a:gd name="connsiteY28" fmla="*/ 495204 h 514350"/>
                    <a:gd name="connsiteX29" fmla="*/ 32680 w 723900"/>
                    <a:gd name="connsiteY29" fmla="*/ 495138 h 514350"/>
                    <a:gd name="connsiteX30" fmla="*/ 480193 w 723900"/>
                    <a:gd name="connsiteY30" fmla="*/ 257175 h 514350"/>
                    <a:gd name="connsiteX31" fmla="*/ 704688 w 723900"/>
                    <a:gd name="connsiteY31" fmla="*/ 32680 h 514350"/>
                    <a:gd name="connsiteX32" fmla="*/ 704822 w 723900"/>
                    <a:gd name="connsiteY32" fmla="*/ 32681 h 514350"/>
                    <a:gd name="connsiteX33" fmla="*/ 704850 w 723900"/>
                    <a:gd name="connsiteY33" fmla="*/ 32747 h 514350"/>
                    <a:gd name="connsiteX34" fmla="*/ 704850 w 723900"/>
                    <a:gd name="connsiteY34" fmla="*/ 481603 h 514350"/>
                    <a:gd name="connsiteX35" fmla="*/ 704754 w 723900"/>
                    <a:gd name="connsiteY35" fmla="*/ 481697 h 514350"/>
                    <a:gd name="connsiteX36" fmla="*/ 704688 w 723900"/>
                    <a:gd name="connsiteY36" fmla="*/ 48167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3900" h="514350">
                      <a:moveTo>
                        <a:pt x="0" y="0"/>
                      </a:moveTo>
                      <a:lnTo>
                        <a:pt x="0" y="514350"/>
                      </a:lnTo>
                      <a:lnTo>
                        <a:pt x="723900" y="514350"/>
                      </a:lnTo>
                      <a:lnTo>
                        <a:pt x="723900" y="0"/>
                      </a:lnTo>
                      <a:close/>
                      <a:moveTo>
                        <a:pt x="382162" y="328270"/>
                      </a:moveTo>
                      <a:cubicBezTo>
                        <a:pt x="370980" y="339385"/>
                        <a:pt x="352920" y="339385"/>
                        <a:pt x="341738" y="328270"/>
                      </a:cubicBezTo>
                      <a:lnTo>
                        <a:pt x="32680" y="19212"/>
                      </a:lnTo>
                      <a:cubicBezTo>
                        <a:pt x="32643" y="19175"/>
                        <a:pt x="32644" y="19114"/>
                        <a:pt x="32681" y="19078"/>
                      </a:cubicBezTo>
                      <a:cubicBezTo>
                        <a:pt x="32699" y="19060"/>
                        <a:pt x="32722" y="19050"/>
                        <a:pt x="32747" y="19050"/>
                      </a:cubicBezTo>
                      <a:lnTo>
                        <a:pt x="691153" y="19050"/>
                      </a:lnTo>
                      <a:cubicBezTo>
                        <a:pt x="691205" y="19051"/>
                        <a:pt x="691247" y="19094"/>
                        <a:pt x="691247" y="19146"/>
                      </a:cubicBezTo>
                      <a:cubicBezTo>
                        <a:pt x="691246" y="19171"/>
                        <a:pt x="691237" y="19195"/>
                        <a:pt x="691220" y="19212"/>
                      </a:cubicBezTo>
                      <a:close/>
                      <a:moveTo>
                        <a:pt x="243707" y="257175"/>
                      </a:moveTo>
                      <a:lnTo>
                        <a:pt x="19212" y="481670"/>
                      </a:lnTo>
                      <a:cubicBezTo>
                        <a:pt x="19175" y="481707"/>
                        <a:pt x="19114" y="481706"/>
                        <a:pt x="19078" y="481669"/>
                      </a:cubicBezTo>
                      <a:cubicBezTo>
                        <a:pt x="19060" y="481651"/>
                        <a:pt x="19050" y="481628"/>
                        <a:pt x="19050" y="481603"/>
                      </a:cubicBezTo>
                      <a:lnTo>
                        <a:pt x="19050" y="32747"/>
                      </a:lnTo>
                      <a:cubicBezTo>
                        <a:pt x="19051" y="32695"/>
                        <a:pt x="19094" y="32653"/>
                        <a:pt x="19146" y="32653"/>
                      </a:cubicBezTo>
                      <a:cubicBezTo>
                        <a:pt x="19171" y="32654"/>
                        <a:pt x="19195" y="32663"/>
                        <a:pt x="19212" y="32680"/>
                      </a:cubicBezTo>
                      <a:close/>
                      <a:moveTo>
                        <a:pt x="257175" y="270643"/>
                      </a:moveTo>
                      <a:lnTo>
                        <a:pt x="328270" y="341738"/>
                      </a:lnTo>
                      <a:cubicBezTo>
                        <a:pt x="346866" y="360339"/>
                        <a:pt x="377020" y="360343"/>
                        <a:pt x="395622" y="341747"/>
                      </a:cubicBezTo>
                      <a:cubicBezTo>
                        <a:pt x="395625" y="341744"/>
                        <a:pt x="395628" y="341741"/>
                        <a:pt x="395630" y="341738"/>
                      </a:cubicBezTo>
                      <a:lnTo>
                        <a:pt x="466725" y="270643"/>
                      </a:lnTo>
                      <a:lnTo>
                        <a:pt x="691220" y="495138"/>
                      </a:lnTo>
                      <a:cubicBezTo>
                        <a:pt x="691257" y="495175"/>
                        <a:pt x="691256" y="495236"/>
                        <a:pt x="691219" y="495272"/>
                      </a:cubicBezTo>
                      <a:cubicBezTo>
                        <a:pt x="691201" y="495290"/>
                        <a:pt x="691178" y="495300"/>
                        <a:pt x="691153" y="495300"/>
                      </a:cubicBezTo>
                      <a:lnTo>
                        <a:pt x="32747" y="495300"/>
                      </a:lnTo>
                      <a:cubicBezTo>
                        <a:pt x="32695" y="495299"/>
                        <a:pt x="32653" y="495256"/>
                        <a:pt x="32653" y="495204"/>
                      </a:cubicBezTo>
                      <a:cubicBezTo>
                        <a:pt x="32654" y="495179"/>
                        <a:pt x="32663" y="495155"/>
                        <a:pt x="32680" y="495138"/>
                      </a:cubicBezTo>
                      <a:close/>
                      <a:moveTo>
                        <a:pt x="480193" y="257175"/>
                      </a:moveTo>
                      <a:lnTo>
                        <a:pt x="704688" y="32680"/>
                      </a:lnTo>
                      <a:cubicBezTo>
                        <a:pt x="704725" y="32643"/>
                        <a:pt x="704786" y="32644"/>
                        <a:pt x="704822" y="32681"/>
                      </a:cubicBezTo>
                      <a:cubicBezTo>
                        <a:pt x="704840" y="32699"/>
                        <a:pt x="704850" y="32722"/>
                        <a:pt x="704850" y="32747"/>
                      </a:cubicBezTo>
                      <a:lnTo>
                        <a:pt x="704850" y="481603"/>
                      </a:lnTo>
                      <a:cubicBezTo>
                        <a:pt x="704849" y="481655"/>
                        <a:pt x="704806" y="481697"/>
                        <a:pt x="704754" y="481697"/>
                      </a:cubicBezTo>
                      <a:cubicBezTo>
                        <a:pt x="704729" y="481696"/>
                        <a:pt x="704705" y="481687"/>
                        <a:pt x="704688" y="481670"/>
                      </a:cubicBezTo>
                      <a:close/>
                    </a:path>
                  </a:pathLst>
                </a:custGeom>
                <a:solidFill>
                  <a:srgbClr val="2A353C"/>
                </a:solidFill>
                <a:ln w="15875" cap="flat">
                  <a:solidFill>
                    <a:srgbClr val="2A353C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354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709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3063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7417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771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6126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400480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4834" algn="l" defTabSz="1828709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72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571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3.95833E-6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4F610F-B592-85B6-0CAD-B3A906A01DA8}"/>
              </a:ext>
            </a:extLst>
          </p:cNvPr>
          <p:cNvCxnSpPr>
            <a:cxnSpLocks/>
          </p:cNvCxnSpPr>
          <p:nvPr/>
        </p:nvCxnSpPr>
        <p:spPr>
          <a:xfrm>
            <a:off x="3240223" y="6249770"/>
            <a:ext cx="17606997" cy="0"/>
          </a:xfrm>
          <a:prstGeom prst="line">
            <a:avLst/>
          </a:prstGeom>
          <a:ln w="234950" cap="rnd">
            <a:solidFill>
              <a:schemeClr val="bg1">
                <a:lumMod val="9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90C00939-0379-5A16-C13F-3C6596A1E70B}"/>
              </a:ext>
            </a:extLst>
          </p:cNvPr>
          <p:cNvSpPr/>
          <p:nvPr/>
        </p:nvSpPr>
        <p:spPr>
          <a:xfrm>
            <a:off x="0" y="9114503"/>
            <a:ext cx="24382412" cy="4601498"/>
          </a:xfrm>
          <a:custGeom>
            <a:avLst/>
            <a:gdLst>
              <a:gd name="connsiteX0" fmla="*/ 12191205 w 24382412"/>
              <a:gd name="connsiteY0" fmla="*/ 0 h 5674331"/>
              <a:gd name="connsiteX1" fmla="*/ 23657858 w 24382412"/>
              <a:gd name="connsiteY1" fmla="*/ 1300168 h 5674331"/>
              <a:gd name="connsiteX2" fmla="*/ 24382412 w 24382412"/>
              <a:gd name="connsiteY2" fmla="*/ 1476975 h 5674331"/>
              <a:gd name="connsiteX3" fmla="*/ 24382412 w 24382412"/>
              <a:gd name="connsiteY3" fmla="*/ 5674331 h 5674331"/>
              <a:gd name="connsiteX4" fmla="*/ 0 w 24382412"/>
              <a:gd name="connsiteY4" fmla="*/ 5674331 h 5674331"/>
              <a:gd name="connsiteX5" fmla="*/ 0 w 24382412"/>
              <a:gd name="connsiteY5" fmla="*/ 1476975 h 5674331"/>
              <a:gd name="connsiteX6" fmla="*/ 724551 w 24382412"/>
              <a:gd name="connsiteY6" fmla="*/ 1300168 h 5674331"/>
              <a:gd name="connsiteX7" fmla="*/ 12191205 w 24382412"/>
              <a:gd name="connsiteY7" fmla="*/ 0 h 567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2412" h="5674331">
                <a:moveTo>
                  <a:pt x="12191205" y="0"/>
                </a:moveTo>
                <a:cubicBezTo>
                  <a:pt x="16134569" y="0"/>
                  <a:pt x="19972938" y="449540"/>
                  <a:pt x="23657858" y="1300168"/>
                </a:cubicBezTo>
                <a:lnTo>
                  <a:pt x="24382412" y="1476975"/>
                </a:lnTo>
                <a:lnTo>
                  <a:pt x="24382412" y="5674331"/>
                </a:lnTo>
                <a:lnTo>
                  <a:pt x="0" y="5674331"/>
                </a:lnTo>
                <a:lnTo>
                  <a:pt x="0" y="1476975"/>
                </a:lnTo>
                <a:lnTo>
                  <a:pt x="724551" y="1300168"/>
                </a:lnTo>
                <a:cubicBezTo>
                  <a:pt x="4409473" y="449540"/>
                  <a:pt x="8247841" y="0"/>
                  <a:pt x="1219120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6000"/>
                </a:schemeClr>
              </a:gs>
              <a:gs pos="100000">
                <a:schemeClr val="accent2"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31FDBF1-E81B-604C-EA18-7363EE14E9B3}"/>
              </a:ext>
            </a:extLst>
          </p:cNvPr>
          <p:cNvSpPr/>
          <p:nvPr/>
        </p:nvSpPr>
        <p:spPr>
          <a:xfrm>
            <a:off x="10437242" y="7447200"/>
            <a:ext cx="3519011" cy="3131846"/>
          </a:xfrm>
          <a:custGeom>
            <a:avLst/>
            <a:gdLst>
              <a:gd name="connsiteX0" fmla="*/ 805388 w 1610778"/>
              <a:gd name="connsiteY0" fmla="*/ 0 h 1576914"/>
              <a:gd name="connsiteX1" fmla="*/ 1038218 w 1610778"/>
              <a:gd name="connsiteY1" fmla="*/ 206606 h 1576914"/>
              <a:gd name="connsiteX2" fmla="*/ 1450397 w 1610778"/>
              <a:gd name="connsiteY2" fmla="*/ 206606 h 1576914"/>
              <a:gd name="connsiteX3" fmla="*/ 1610778 w 1610778"/>
              <a:gd name="connsiteY3" fmla="*/ 366987 h 1576914"/>
              <a:gd name="connsiteX4" fmla="*/ 1610778 w 1610778"/>
              <a:gd name="connsiteY4" fmla="*/ 1416533 h 1576914"/>
              <a:gd name="connsiteX5" fmla="*/ 1450397 w 1610778"/>
              <a:gd name="connsiteY5" fmla="*/ 1576914 h 1576914"/>
              <a:gd name="connsiteX6" fmla="*/ 160381 w 1610778"/>
              <a:gd name="connsiteY6" fmla="*/ 1576914 h 1576914"/>
              <a:gd name="connsiteX7" fmla="*/ 0 w 1610778"/>
              <a:gd name="connsiteY7" fmla="*/ 1416533 h 1576914"/>
              <a:gd name="connsiteX8" fmla="*/ 0 w 1610778"/>
              <a:gd name="connsiteY8" fmla="*/ 366987 h 1576914"/>
              <a:gd name="connsiteX9" fmla="*/ 160381 w 1610778"/>
              <a:gd name="connsiteY9" fmla="*/ 206606 h 1576914"/>
              <a:gd name="connsiteX10" fmla="*/ 572558 w 1610778"/>
              <a:gd name="connsiteY10" fmla="*/ 206606 h 15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0778" h="1576914">
                <a:moveTo>
                  <a:pt x="805388" y="0"/>
                </a:moveTo>
                <a:lnTo>
                  <a:pt x="1038218" y="206606"/>
                </a:lnTo>
                <a:lnTo>
                  <a:pt x="1450397" y="206606"/>
                </a:lnTo>
                <a:cubicBezTo>
                  <a:pt x="1538973" y="206606"/>
                  <a:pt x="1610778" y="278411"/>
                  <a:pt x="1610778" y="366987"/>
                </a:cubicBezTo>
                <a:lnTo>
                  <a:pt x="1610778" y="1416533"/>
                </a:lnTo>
                <a:cubicBezTo>
                  <a:pt x="1610778" y="1505109"/>
                  <a:pt x="1538973" y="1576914"/>
                  <a:pt x="1450397" y="1576914"/>
                </a:cubicBezTo>
                <a:lnTo>
                  <a:pt x="160381" y="1576914"/>
                </a:lnTo>
                <a:cubicBezTo>
                  <a:pt x="71805" y="1576914"/>
                  <a:pt x="0" y="1505109"/>
                  <a:pt x="0" y="1416533"/>
                </a:cubicBezTo>
                <a:lnTo>
                  <a:pt x="0" y="366987"/>
                </a:lnTo>
                <a:cubicBezTo>
                  <a:pt x="0" y="278411"/>
                  <a:pt x="71805" y="206606"/>
                  <a:pt x="160381" y="206606"/>
                </a:cubicBezTo>
                <a:lnTo>
                  <a:pt x="572558" y="20660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0" dist="2032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412073F-325D-7D97-3838-A6E4902CE858}"/>
              </a:ext>
            </a:extLst>
          </p:cNvPr>
          <p:cNvSpPr/>
          <p:nvPr/>
        </p:nvSpPr>
        <p:spPr>
          <a:xfrm>
            <a:off x="5882701" y="7447200"/>
            <a:ext cx="3519011" cy="3131846"/>
          </a:xfrm>
          <a:custGeom>
            <a:avLst/>
            <a:gdLst>
              <a:gd name="connsiteX0" fmla="*/ 805388 w 1610778"/>
              <a:gd name="connsiteY0" fmla="*/ 0 h 1576914"/>
              <a:gd name="connsiteX1" fmla="*/ 1038218 w 1610778"/>
              <a:gd name="connsiteY1" fmla="*/ 206606 h 1576914"/>
              <a:gd name="connsiteX2" fmla="*/ 1450397 w 1610778"/>
              <a:gd name="connsiteY2" fmla="*/ 206606 h 1576914"/>
              <a:gd name="connsiteX3" fmla="*/ 1610778 w 1610778"/>
              <a:gd name="connsiteY3" fmla="*/ 366987 h 1576914"/>
              <a:gd name="connsiteX4" fmla="*/ 1610778 w 1610778"/>
              <a:gd name="connsiteY4" fmla="*/ 1416533 h 1576914"/>
              <a:gd name="connsiteX5" fmla="*/ 1450397 w 1610778"/>
              <a:gd name="connsiteY5" fmla="*/ 1576914 h 1576914"/>
              <a:gd name="connsiteX6" fmla="*/ 160381 w 1610778"/>
              <a:gd name="connsiteY6" fmla="*/ 1576914 h 1576914"/>
              <a:gd name="connsiteX7" fmla="*/ 0 w 1610778"/>
              <a:gd name="connsiteY7" fmla="*/ 1416533 h 1576914"/>
              <a:gd name="connsiteX8" fmla="*/ 0 w 1610778"/>
              <a:gd name="connsiteY8" fmla="*/ 366987 h 1576914"/>
              <a:gd name="connsiteX9" fmla="*/ 160381 w 1610778"/>
              <a:gd name="connsiteY9" fmla="*/ 206606 h 1576914"/>
              <a:gd name="connsiteX10" fmla="*/ 572558 w 1610778"/>
              <a:gd name="connsiteY10" fmla="*/ 206606 h 15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0778" h="1576914">
                <a:moveTo>
                  <a:pt x="805388" y="0"/>
                </a:moveTo>
                <a:lnTo>
                  <a:pt x="1038218" y="206606"/>
                </a:lnTo>
                <a:lnTo>
                  <a:pt x="1450397" y="206606"/>
                </a:lnTo>
                <a:cubicBezTo>
                  <a:pt x="1538973" y="206606"/>
                  <a:pt x="1610778" y="278411"/>
                  <a:pt x="1610778" y="366987"/>
                </a:cubicBezTo>
                <a:lnTo>
                  <a:pt x="1610778" y="1416533"/>
                </a:lnTo>
                <a:cubicBezTo>
                  <a:pt x="1610778" y="1505109"/>
                  <a:pt x="1538973" y="1576914"/>
                  <a:pt x="1450397" y="1576914"/>
                </a:cubicBezTo>
                <a:lnTo>
                  <a:pt x="160381" y="1576914"/>
                </a:lnTo>
                <a:cubicBezTo>
                  <a:pt x="71805" y="1576914"/>
                  <a:pt x="0" y="1505109"/>
                  <a:pt x="0" y="1416533"/>
                </a:cubicBezTo>
                <a:lnTo>
                  <a:pt x="0" y="366987"/>
                </a:lnTo>
                <a:cubicBezTo>
                  <a:pt x="0" y="278411"/>
                  <a:pt x="71805" y="206606"/>
                  <a:pt x="160381" y="206606"/>
                </a:cubicBezTo>
                <a:lnTo>
                  <a:pt x="572558" y="20660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0" dist="2032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519CAB-5C2B-AD78-6A48-9DAD1288D607}"/>
              </a:ext>
            </a:extLst>
          </p:cNvPr>
          <p:cNvSpPr/>
          <p:nvPr/>
        </p:nvSpPr>
        <p:spPr>
          <a:xfrm>
            <a:off x="1317075" y="7447200"/>
            <a:ext cx="3519011" cy="3131846"/>
          </a:xfrm>
          <a:custGeom>
            <a:avLst/>
            <a:gdLst>
              <a:gd name="connsiteX0" fmla="*/ 805388 w 1610778"/>
              <a:gd name="connsiteY0" fmla="*/ 0 h 1576914"/>
              <a:gd name="connsiteX1" fmla="*/ 1038218 w 1610778"/>
              <a:gd name="connsiteY1" fmla="*/ 206606 h 1576914"/>
              <a:gd name="connsiteX2" fmla="*/ 1450397 w 1610778"/>
              <a:gd name="connsiteY2" fmla="*/ 206606 h 1576914"/>
              <a:gd name="connsiteX3" fmla="*/ 1610778 w 1610778"/>
              <a:gd name="connsiteY3" fmla="*/ 366987 h 1576914"/>
              <a:gd name="connsiteX4" fmla="*/ 1610778 w 1610778"/>
              <a:gd name="connsiteY4" fmla="*/ 1416533 h 1576914"/>
              <a:gd name="connsiteX5" fmla="*/ 1450397 w 1610778"/>
              <a:gd name="connsiteY5" fmla="*/ 1576914 h 1576914"/>
              <a:gd name="connsiteX6" fmla="*/ 160381 w 1610778"/>
              <a:gd name="connsiteY6" fmla="*/ 1576914 h 1576914"/>
              <a:gd name="connsiteX7" fmla="*/ 0 w 1610778"/>
              <a:gd name="connsiteY7" fmla="*/ 1416533 h 1576914"/>
              <a:gd name="connsiteX8" fmla="*/ 0 w 1610778"/>
              <a:gd name="connsiteY8" fmla="*/ 366987 h 1576914"/>
              <a:gd name="connsiteX9" fmla="*/ 160381 w 1610778"/>
              <a:gd name="connsiteY9" fmla="*/ 206606 h 1576914"/>
              <a:gd name="connsiteX10" fmla="*/ 572558 w 1610778"/>
              <a:gd name="connsiteY10" fmla="*/ 206606 h 15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0778" h="1576914">
                <a:moveTo>
                  <a:pt x="805388" y="0"/>
                </a:moveTo>
                <a:lnTo>
                  <a:pt x="1038218" y="206606"/>
                </a:lnTo>
                <a:lnTo>
                  <a:pt x="1450397" y="206606"/>
                </a:lnTo>
                <a:cubicBezTo>
                  <a:pt x="1538973" y="206606"/>
                  <a:pt x="1610778" y="278411"/>
                  <a:pt x="1610778" y="366987"/>
                </a:cubicBezTo>
                <a:lnTo>
                  <a:pt x="1610778" y="1416533"/>
                </a:lnTo>
                <a:cubicBezTo>
                  <a:pt x="1610778" y="1505109"/>
                  <a:pt x="1538973" y="1576914"/>
                  <a:pt x="1450397" y="1576914"/>
                </a:cubicBezTo>
                <a:lnTo>
                  <a:pt x="160381" y="1576914"/>
                </a:lnTo>
                <a:cubicBezTo>
                  <a:pt x="71805" y="1576914"/>
                  <a:pt x="0" y="1505109"/>
                  <a:pt x="0" y="1416533"/>
                </a:cubicBezTo>
                <a:lnTo>
                  <a:pt x="0" y="366987"/>
                </a:lnTo>
                <a:cubicBezTo>
                  <a:pt x="0" y="278411"/>
                  <a:pt x="71805" y="206606"/>
                  <a:pt x="160381" y="206606"/>
                </a:cubicBezTo>
                <a:lnTo>
                  <a:pt x="572558" y="20660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0" dist="2032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D99BAF2-510E-70E8-9A9C-9FD6203E8B52}"/>
              </a:ext>
            </a:extLst>
          </p:cNvPr>
          <p:cNvSpPr/>
          <p:nvPr/>
        </p:nvSpPr>
        <p:spPr>
          <a:xfrm>
            <a:off x="14991784" y="7447200"/>
            <a:ext cx="3519011" cy="3131846"/>
          </a:xfrm>
          <a:custGeom>
            <a:avLst/>
            <a:gdLst>
              <a:gd name="connsiteX0" fmla="*/ 805388 w 1610778"/>
              <a:gd name="connsiteY0" fmla="*/ 0 h 1576914"/>
              <a:gd name="connsiteX1" fmla="*/ 1038218 w 1610778"/>
              <a:gd name="connsiteY1" fmla="*/ 206606 h 1576914"/>
              <a:gd name="connsiteX2" fmla="*/ 1450397 w 1610778"/>
              <a:gd name="connsiteY2" fmla="*/ 206606 h 1576914"/>
              <a:gd name="connsiteX3" fmla="*/ 1610778 w 1610778"/>
              <a:gd name="connsiteY3" fmla="*/ 366987 h 1576914"/>
              <a:gd name="connsiteX4" fmla="*/ 1610778 w 1610778"/>
              <a:gd name="connsiteY4" fmla="*/ 1416533 h 1576914"/>
              <a:gd name="connsiteX5" fmla="*/ 1450397 w 1610778"/>
              <a:gd name="connsiteY5" fmla="*/ 1576914 h 1576914"/>
              <a:gd name="connsiteX6" fmla="*/ 160381 w 1610778"/>
              <a:gd name="connsiteY6" fmla="*/ 1576914 h 1576914"/>
              <a:gd name="connsiteX7" fmla="*/ 0 w 1610778"/>
              <a:gd name="connsiteY7" fmla="*/ 1416533 h 1576914"/>
              <a:gd name="connsiteX8" fmla="*/ 0 w 1610778"/>
              <a:gd name="connsiteY8" fmla="*/ 366987 h 1576914"/>
              <a:gd name="connsiteX9" fmla="*/ 160381 w 1610778"/>
              <a:gd name="connsiteY9" fmla="*/ 206606 h 1576914"/>
              <a:gd name="connsiteX10" fmla="*/ 572558 w 1610778"/>
              <a:gd name="connsiteY10" fmla="*/ 206606 h 15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0778" h="1576914">
                <a:moveTo>
                  <a:pt x="805388" y="0"/>
                </a:moveTo>
                <a:lnTo>
                  <a:pt x="1038218" y="206606"/>
                </a:lnTo>
                <a:lnTo>
                  <a:pt x="1450397" y="206606"/>
                </a:lnTo>
                <a:cubicBezTo>
                  <a:pt x="1538973" y="206606"/>
                  <a:pt x="1610778" y="278411"/>
                  <a:pt x="1610778" y="366987"/>
                </a:cubicBezTo>
                <a:lnTo>
                  <a:pt x="1610778" y="1416533"/>
                </a:lnTo>
                <a:cubicBezTo>
                  <a:pt x="1610778" y="1505109"/>
                  <a:pt x="1538973" y="1576914"/>
                  <a:pt x="1450397" y="1576914"/>
                </a:cubicBezTo>
                <a:lnTo>
                  <a:pt x="160381" y="1576914"/>
                </a:lnTo>
                <a:cubicBezTo>
                  <a:pt x="71805" y="1576914"/>
                  <a:pt x="0" y="1505109"/>
                  <a:pt x="0" y="1416533"/>
                </a:cubicBezTo>
                <a:lnTo>
                  <a:pt x="0" y="366987"/>
                </a:lnTo>
                <a:cubicBezTo>
                  <a:pt x="0" y="278411"/>
                  <a:pt x="71805" y="206606"/>
                  <a:pt x="160381" y="206606"/>
                </a:cubicBezTo>
                <a:lnTo>
                  <a:pt x="572558" y="20660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0" dist="2032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5A16585-2288-6973-ADEE-3F6C5FDE2507}"/>
              </a:ext>
            </a:extLst>
          </p:cNvPr>
          <p:cNvSpPr/>
          <p:nvPr/>
        </p:nvSpPr>
        <p:spPr>
          <a:xfrm>
            <a:off x="19546326" y="7447200"/>
            <a:ext cx="3519011" cy="3131846"/>
          </a:xfrm>
          <a:custGeom>
            <a:avLst/>
            <a:gdLst>
              <a:gd name="connsiteX0" fmla="*/ 805388 w 1610778"/>
              <a:gd name="connsiteY0" fmla="*/ 0 h 1576914"/>
              <a:gd name="connsiteX1" fmla="*/ 1038218 w 1610778"/>
              <a:gd name="connsiteY1" fmla="*/ 206606 h 1576914"/>
              <a:gd name="connsiteX2" fmla="*/ 1450397 w 1610778"/>
              <a:gd name="connsiteY2" fmla="*/ 206606 h 1576914"/>
              <a:gd name="connsiteX3" fmla="*/ 1610778 w 1610778"/>
              <a:gd name="connsiteY3" fmla="*/ 366987 h 1576914"/>
              <a:gd name="connsiteX4" fmla="*/ 1610778 w 1610778"/>
              <a:gd name="connsiteY4" fmla="*/ 1416533 h 1576914"/>
              <a:gd name="connsiteX5" fmla="*/ 1450397 w 1610778"/>
              <a:gd name="connsiteY5" fmla="*/ 1576914 h 1576914"/>
              <a:gd name="connsiteX6" fmla="*/ 160381 w 1610778"/>
              <a:gd name="connsiteY6" fmla="*/ 1576914 h 1576914"/>
              <a:gd name="connsiteX7" fmla="*/ 0 w 1610778"/>
              <a:gd name="connsiteY7" fmla="*/ 1416533 h 1576914"/>
              <a:gd name="connsiteX8" fmla="*/ 0 w 1610778"/>
              <a:gd name="connsiteY8" fmla="*/ 366987 h 1576914"/>
              <a:gd name="connsiteX9" fmla="*/ 160381 w 1610778"/>
              <a:gd name="connsiteY9" fmla="*/ 206606 h 1576914"/>
              <a:gd name="connsiteX10" fmla="*/ 572558 w 1610778"/>
              <a:gd name="connsiteY10" fmla="*/ 206606 h 15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0778" h="1576914">
                <a:moveTo>
                  <a:pt x="805388" y="0"/>
                </a:moveTo>
                <a:lnTo>
                  <a:pt x="1038218" y="206606"/>
                </a:lnTo>
                <a:lnTo>
                  <a:pt x="1450397" y="206606"/>
                </a:lnTo>
                <a:cubicBezTo>
                  <a:pt x="1538973" y="206606"/>
                  <a:pt x="1610778" y="278411"/>
                  <a:pt x="1610778" y="366987"/>
                </a:cubicBezTo>
                <a:lnTo>
                  <a:pt x="1610778" y="1416533"/>
                </a:lnTo>
                <a:cubicBezTo>
                  <a:pt x="1610778" y="1505109"/>
                  <a:pt x="1538973" y="1576914"/>
                  <a:pt x="1450397" y="1576914"/>
                </a:cubicBezTo>
                <a:lnTo>
                  <a:pt x="160381" y="1576914"/>
                </a:lnTo>
                <a:cubicBezTo>
                  <a:pt x="71805" y="1576914"/>
                  <a:pt x="0" y="1505109"/>
                  <a:pt x="0" y="1416533"/>
                </a:cubicBezTo>
                <a:lnTo>
                  <a:pt x="0" y="366987"/>
                </a:lnTo>
                <a:cubicBezTo>
                  <a:pt x="0" y="278411"/>
                  <a:pt x="71805" y="206606"/>
                  <a:pt x="160381" y="206606"/>
                </a:cubicBezTo>
                <a:lnTo>
                  <a:pt x="572558" y="20660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0" dist="2032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6A422-F804-13C4-B24A-1CD71A6D8D17}"/>
              </a:ext>
            </a:extLst>
          </p:cNvPr>
          <p:cNvSpPr txBox="1"/>
          <p:nvPr/>
        </p:nvSpPr>
        <p:spPr>
          <a:xfrm>
            <a:off x="1594795" y="8708453"/>
            <a:ext cx="2985741" cy="120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Pick a Template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7CF5C-0416-8964-0B1E-11F3041E6278}"/>
              </a:ext>
            </a:extLst>
          </p:cNvPr>
          <p:cNvSpPr txBox="1"/>
          <p:nvPr/>
        </p:nvSpPr>
        <p:spPr>
          <a:xfrm>
            <a:off x="6149337" y="8708453"/>
            <a:ext cx="2985741" cy="120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Give it a Unique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33B19-1654-6B27-E732-47E4CCCA66D1}"/>
              </a:ext>
            </a:extLst>
          </p:cNvPr>
          <p:cNvSpPr txBox="1"/>
          <p:nvPr/>
        </p:nvSpPr>
        <p:spPr>
          <a:xfrm>
            <a:off x="10703879" y="8708453"/>
            <a:ext cx="2985741" cy="120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Customize </a:t>
            </a:r>
          </a:p>
          <a:p>
            <a:pPr algn="ctr">
              <a:lnSpc>
                <a:spcPct val="105000"/>
              </a:lnSpc>
            </a:pP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808C8-C31A-7A6E-7D8C-B927B1D10F03}"/>
              </a:ext>
            </a:extLst>
          </p:cNvPr>
          <p:cNvSpPr txBox="1"/>
          <p:nvPr/>
        </p:nvSpPr>
        <p:spPr>
          <a:xfrm>
            <a:off x="15127545" y="8692308"/>
            <a:ext cx="3252376" cy="120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Add Members &amp; Guests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224705-3C07-BACF-5D13-484505F4CCA6}"/>
              </a:ext>
            </a:extLst>
          </p:cNvPr>
          <p:cNvGrpSpPr/>
          <p:nvPr/>
        </p:nvGrpSpPr>
        <p:grpSpPr>
          <a:xfrm>
            <a:off x="2301199" y="5463300"/>
            <a:ext cx="1572940" cy="1572940"/>
            <a:chOff x="1073546" y="3033005"/>
            <a:chExt cx="791990" cy="79199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08F9F2-5B95-D692-5B1A-D72397E66E20}"/>
                </a:ext>
              </a:extLst>
            </p:cNvPr>
            <p:cNvSpPr/>
            <p:nvPr/>
          </p:nvSpPr>
          <p:spPr>
            <a:xfrm>
              <a:off x="1073546" y="3033005"/>
              <a:ext cx="791990" cy="791990"/>
            </a:xfrm>
            <a:prstGeom prst="ellipse">
              <a:avLst/>
            </a:prstGeom>
            <a:solidFill>
              <a:srgbClr val="68B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CB1EA2-A16A-84A3-6C3B-17AD56315007}"/>
                </a:ext>
              </a:extLst>
            </p:cNvPr>
            <p:cNvSpPr txBox="1"/>
            <p:nvPr/>
          </p:nvSpPr>
          <p:spPr>
            <a:xfrm>
              <a:off x="1109543" y="3185542"/>
              <a:ext cx="719993" cy="464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3325F2-5F6E-5551-85AD-C1A8E9E2E9D5}"/>
              </a:ext>
            </a:extLst>
          </p:cNvPr>
          <p:cNvGrpSpPr/>
          <p:nvPr/>
        </p:nvGrpSpPr>
        <p:grpSpPr>
          <a:xfrm>
            <a:off x="6855741" y="5463300"/>
            <a:ext cx="1572940" cy="1572940"/>
            <a:chOff x="3366801" y="3033005"/>
            <a:chExt cx="791990" cy="79199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5F5EEC-2907-446E-9183-2148A4142B7E}"/>
                </a:ext>
              </a:extLst>
            </p:cNvPr>
            <p:cNvSpPr/>
            <p:nvPr/>
          </p:nvSpPr>
          <p:spPr>
            <a:xfrm>
              <a:off x="3366801" y="3033005"/>
              <a:ext cx="791990" cy="791990"/>
            </a:xfrm>
            <a:prstGeom prst="ellipse">
              <a:avLst/>
            </a:prstGeom>
            <a:solidFill>
              <a:srgbClr val="47B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126DE3-29FE-493C-7920-4B65CEE78D1C}"/>
                </a:ext>
              </a:extLst>
            </p:cNvPr>
            <p:cNvSpPr txBox="1"/>
            <p:nvPr/>
          </p:nvSpPr>
          <p:spPr>
            <a:xfrm>
              <a:off x="3402798" y="3185542"/>
              <a:ext cx="719993" cy="464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F5C0D3-6C1D-4941-DB76-2EEC8D2196E3}"/>
              </a:ext>
            </a:extLst>
          </p:cNvPr>
          <p:cNvGrpSpPr/>
          <p:nvPr/>
        </p:nvGrpSpPr>
        <p:grpSpPr>
          <a:xfrm>
            <a:off x="11410282" y="5463300"/>
            <a:ext cx="1572940" cy="1572940"/>
            <a:chOff x="5660056" y="3033005"/>
            <a:chExt cx="791990" cy="7919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693750-5AA6-75E0-F87D-FE84F732ED22}"/>
                </a:ext>
              </a:extLst>
            </p:cNvPr>
            <p:cNvSpPr/>
            <p:nvPr/>
          </p:nvSpPr>
          <p:spPr>
            <a:xfrm>
              <a:off x="5660056" y="3033005"/>
              <a:ext cx="791990" cy="791990"/>
            </a:xfrm>
            <a:prstGeom prst="ellipse">
              <a:avLst/>
            </a:prstGeom>
            <a:solidFill>
              <a:srgbClr val="19A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255A04-AEF4-2141-1A00-B29425975848}"/>
                </a:ext>
              </a:extLst>
            </p:cNvPr>
            <p:cNvSpPr txBox="1"/>
            <p:nvPr/>
          </p:nvSpPr>
          <p:spPr>
            <a:xfrm>
              <a:off x="5696053" y="3185542"/>
              <a:ext cx="719993" cy="464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31E195-1971-9BE7-38DB-CF121BFED842}"/>
              </a:ext>
            </a:extLst>
          </p:cNvPr>
          <p:cNvGrpSpPr/>
          <p:nvPr/>
        </p:nvGrpSpPr>
        <p:grpSpPr>
          <a:xfrm>
            <a:off x="15964824" y="5463300"/>
            <a:ext cx="1572940" cy="1572940"/>
            <a:chOff x="7953311" y="3033005"/>
            <a:chExt cx="791990" cy="79199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1451F6-8B16-F936-3C34-D0738000993F}"/>
                </a:ext>
              </a:extLst>
            </p:cNvPr>
            <p:cNvSpPr/>
            <p:nvPr/>
          </p:nvSpPr>
          <p:spPr>
            <a:xfrm>
              <a:off x="7953311" y="3033005"/>
              <a:ext cx="791990" cy="791990"/>
            </a:xfrm>
            <a:prstGeom prst="ellipse">
              <a:avLst/>
            </a:prstGeom>
            <a:solidFill>
              <a:srgbClr val="0C9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13ADB0-E0DC-81FE-8A9F-BBE41FB13DBF}"/>
                </a:ext>
              </a:extLst>
            </p:cNvPr>
            <p:cNvSpPr txBox="1"/>
            <p:nvPr/>
          </p:nvSpPr>
          <p:spPr>
            <a:xfrm>
              <a:off x="7989308" y="3185542"/>
              <a:ext cx="719993" cy="464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3CB778-AB00-5C64-FF37-FD1755AD3E97}"/>
              </a:ext>
            </a:extLst>
          </p:cNvPr>
          <p:cNvGrpSpPr/>
          <p:nvPr/>
        </p:nvGrpSpPr>
        <p:grpSpPr>
          <a:xfrm>
            <a:off x="20519361" y="5463300"/>
            <a:ext cx="1572940" cy="1572940"/>
            <a:chOff x="10246566" y="3033005"/>
            <a:chExt cx="791990" cy="79199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E178E6-7A4E-6B70-A684-61FA4161BEB2}"/>
                </a:ext>
              </a:extLst>
            </p:cNvPr>
            <p:cNvSpPr/>
            <p:nvPr/>
          </p:nvSpPr>
          <p:spPr>
            <a:xfrm>
              <a:off x="10246566" y="3033005"/>
              <a:ext cx="791990" cy="791990"/>
            </a:xfrm>
            <a:prstGeom prst="ellipse">
              <a:avLst/>
            </a:prstGeom>
            <a:solidFill>
              <a:srgbClr val="008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3024FD-C641-70FF-DCA1-0E3F7CEF042D}"/>
                </a:ext>
              </a:extLst>
            </p:cNvPr>
            <p:cNvSpPr txBox="1"/>
            <p:nvPr/>
          </p:nvSpPr>
          <p:spPr>
            <a:xfrm>
              <a:off x="10282563" y="3185542"/>
              <a:ext cx="719993" cy="464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C11FF2E-E0AF-56F0-56DB-029910718D5F}"/>
              </a:ext>
            </a:extLst>
          </p:cNvPr>
          <p:cNvSpPr txBox="1"/>
          <p:nvPr/>
        </p:nvSpPr>
        <p:spPr>
          <a:xfrm>
            <a:off x="19621661" y="8703543"/>
            <a:ext cx="3519011" cy="120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Review &amp; Submit Request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00C5A1-BC3A-796D-31AD-6979C5C963BE}"/>
              </a:ext>
            </a:extLst>
          </p:cNvPr>
          <p:cNvSpPr txBox="1"/>
          <p:nvPr/>
        </p:nvSpPr>
        <p:spPr>
          <a:xfrm>
            <a:off x="1822054" y="886193"/>
            <a:ext cx="20270247" cy="317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u="none" strike="noStrike" kern="1200" cap="none" spc="0" normalizeH="0" baseline="0" noProof="0" dirty="0">
                <a:ln>
                  <a:noFill/>
                </a:ln>
                <a:solidFill>
                  <a:srgbClr val="2A353C"/>
                </a:solidFill>
                <a:effectLst/>
                <a:uLnTx/>
                <a:uFillTx/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How to Request a Workspace </a:t>
            </a:r>
          </a:p>
          <a:p>
            <a:pPr marL="0" marR="0" lvl="0" indent="0" algn="ctr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u="none" strike="noStrike" kern="1200" cap="none" spc="0" normalizeH="0" baseline="0" noProof="0" dirty="0">
                <a:ln>
                  <a:noFill/>
                </a:ln>
                <a:solidFill>
                  <a:srgbClr val="2A353C"/>
                </a:solidFill>
                <a:effectLst/>
                <a:uLnTx/>
                <a:uFillTx/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in Orchestry</a:t>
            </a:r>
            <a:endParaRPr kumimoji="0" lang="en-US" sz="8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0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10181303" y="3718746"/>
            <a:ext cx="831586" cy="828564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18982219" y="3648533"/>
            <a:ext cx="1353886" cy="334491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5238237" y="7859528"/>
            <a:ext cx="1982123" cy="197492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4100679" y="5158543"/>
            <a:ext cx="16181055" cy="339892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34786" y="2861070"/>
              <a:ext cx="6922428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619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Open the Orchestry App in Microsoft Teams</a:t>
              </a:r>
              <a:endParaRPr kumimoji="0" lang="id-ID" sz="8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14487938" y="9673873"/>
            <a:ext cx="1546537" cy="1546638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4223348" y="3812807"/>
            <a:ext cx="1701191" cy="1701302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17009923" y="8039246"/>
            <a:ext cx="4409369" cy="169342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71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B3F71-9124-E087-9180-DA747656377F}"/>
              </a:ext>
            </a:extLst>
          </p:cNvPr>
          <p:cNvGrpSpPr/>
          <p:nvPr/>
        </p:nvGrpSpPr>
        <p:grpSpPr>
          <a:xfrm>
            <a:off x="1184306" y="12617125"/>
            <a:ext cx="13101915" cy="383379"/>
            <a:chOff x="1184306" y="12617125"/>
            <a:chExt cx="13101915" cy="383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2E77A-EFCE-0828-9183-80502A2945B1}"/>
                </a:ext>
              </a:extLst>
            </p:cNvPr>
            <p:cNvSpPr txBox="1"/>
            <p:nvPr/>
          </p:nvSpPr>
          <p:spPr>
            <a:xfrm>
              <a:off x="3279321" y="12644154"/>
              <a:ext cx="11006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spc="30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OPEN THE ORCHESTRY APP IN MICROSOFT TEAMS</a:t>
              </a:r>
            </a:p>
          </p:txBody>
        </p:sp>
        <p:grpSp>
          <p:nvGrpSpPr>
            <p:cNvPr id="22" name="Graphic 33">
              <a:extLst>
                <a:ext uri="{FF2B5EF4-FFF2-40B4-BE49-F238E27FC236}">
                  <a16:creationId xmlns:a16="http://schemas.microsoft.com/office/drawing/2014/main" id="{9B48437D-2BB5-0DF5-CAB3-A9096DB66CA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2FB4363-45EE-6BDE-D7FE-F757754F7D76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C3DC059-E089-CF22-98E3-0B5BE4D50A8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4C9947-EA46-05B1-0E74-9F30CBC5EE8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B2F8736-AF0A-96E8-A144-1644ACBEE55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8313A2B-CF0D-E63B-69D1-4C3E64225C3A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9F7BC2E-E453-BED0-EBFF-A0D7B0F2AE7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15FA694-3374-D62E-7936-4106C7DA0DE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3BF572-6C76-D5BE-15C3-B088C17775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00266B8-95FA-7826-609C-73FE2141038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382315-1733-8B8C-CD39-1F29B3773F3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2233DB-FD35-01DB-BA4A-5D17256B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8EA6391-8623-A0CC-4F7F-BDC5C553B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176" y="233264"/>
            <a:ext cx="19733333" cy="12152381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8560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10181303" y="3718746"/>
            <a:ext cx="831586" cy="828564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18982219" y="3648533"/>
            <a:ext cx="1353886" cy="334491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5238237" y="7859528"/>
            <a:ext cx="1982123" cy="197492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4100679" y="5158543"/>
            <a:ext cx="16181055" cy="339892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34786" y="3130844"/>
              <a:ext cx="6922428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619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Select Workspace</a:t>
              </a:r>
              <a:endParaRPr kumimoji="0" lang="id-ID" sz="8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14487938" y="9673873"/>
            <a:ext cx="1546537" cy="1546638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4223348" y="3812807"/>
            <a:ext cx="1701191" cy="1701302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17009923" y="8039246"/>
            <a:ext cx="4409369" cy="169342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90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B3F71-9124-E087-9180-DA747656377F}"/>
              </a:ext>
            </a:extLst>
          </p:cNvPr>
          <p:cNvGrpSpPr/>
          <p:nvPr/>
        </p:nvGrpSpPr>
        <p:grpSpPr>
          <a:xfrm>
            <a:off x="1184306" y="12617125"/>
            <a:ext cx="13101915" cy="383379"/>
            <a:chOff x="1184306" y="12617125"/>
            <a:chExt cx="13101915" cy="383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2E77A-EFCE-0828-9183-80502A2945B1}"/>
                </a:ext>
              </a:extLst>
            </p:cNvPr>
            <p:cNvSpPr txBox="1"/>
            <p:nvPr/>
          </p:nvSpPr>
          <p:spPr>
            <a:xfrm>
              <a:off x="3279321" y="12644154"/>
              <a:ext cx="11006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spc="30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SELECT WORKSPACE</a:t>
              </a:r>
            </a:p>
          </p:txBody>
        </p:sp>
        <p:grpSp>
          <p:nvGrpSpPr>
            <p:cNvPr id="22" name="Graphic 33">
              <a:extLst>
                <a:ext uri="{FF2B5EF4-FFF2-40B4-BE49-F238E27FC236}">
                  <a16:creationId xmlns:a16="http://schemas.microsoft.com/office/drawing/2014/main" id="{9B48437D-2BB5-0DF5-CAB3-A9096DB66CA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2FB4363-45EE-6BDE-D7FE-F757754F7D76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C3DC059-E089-CF22-98E3-0B5BE4D50A8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4C9947-EA46-05B1-0E74-9F30CBC5EE8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B2F8736-AF0A-96E8-A144-1644ACBEE55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8313A2B-CF0D-E63B-69D1-4C3E64225C3A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9F7BC2E-E453-BED0-EBFF-A0D7B0F2AE7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15FA694-3374-D62E-7936-4106C7DA0DE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3BF572-6C76-D5BE-15C3-B088C17775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00266B8-95FA-7826-609C-73FE2141038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382315-1733-8B8C-CD39-1F29B3773F3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2233DB-FD35-01DB-BA4A-5D17256B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E72A18-9616-A505-2D8E-46F4EE320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53" y="305272"/>
            <a:ext cx="19410106" cy="11953328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50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1BC-3AD8-2671-4CF4-683BFC88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E68C2AE-1D99-27ED-4310-5B52837F9D18}"/>
              </a:ext>
            </a:extLst>
          </p:cNvPr>
          <p:cNvSpPr/>
          <p:nvPr/>
        </p:nvSpPr>
        <p:spPr>
          <a:xfrm>
            <a:off x="10181303" y="3718746"/>
            <a:ext cx="831586" cy="828564"/>
          </a:xfrm>
          <a:prstGeom prst="ellipse">
            <a:avLst/>
          </a:prstGeom>
          <a:solidFill>
            <a:srgbClr val="00A79D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01F00C-B345-B5B2-54D3-6B21C0909D0D}"/>
              </a:ext>
            </a:extLst>
          </p:cNvPr>
          <p:cNvSpPr/>
          <p:nvPr/>
        </p:nvSpPr>
        <p:spPr>
          <a:xfrm rot="900000">
            <a:off x="18982219" y="3648533"/>
            <a:ext cx="1353886" cy="334491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rgbClr val="CBF0B7">
                  <a:alpha val="15000"/>
                </a:srgbClr>
              </a:gs>
              <a:gs pos="100000">
                <a:srgbClr val="2FB8A3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F0B841-42C9-7C6B-0AB7-CF58F1275396}"/>
              </a:ext>
            </a:extLst>
          </p:cNvPr>
          <p:cNvSpPr/>
          <p:nvPr/>
        </p:nvSpPr>
        <p:spPr>
          <a:xfrm>
            <a:off x="5238237" y="7859528"/>
            <a:ext cx="1982123" cy="1974920"/>
          </a:xfrm>
          <a:prstGeom prst="ellipse">
            <a:avLst/>
          </a:prstGeom>
          <a:solidFill>
            <a:srgbClr val="00A79D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B506C9-D564-AE1D-EF59-F1FA342633A7}"/>
              </a:ext>
            </a:extLst>
          </p:cNvPr>
          <p:cNvGrpSpPr/>
          <p:nvPr/>
        </p:nvGrpSpPr>
        <p:grpSpPr>
          <a:xfrm>
            <a:off x="4100679" y="5158543"/>
            <a:ext cx="16181055" cy="3398920"/>
            <a:chOff x="2050473" y="2579270"/>
            <a:chExt cx="8091054" cy="1699460"/>
          </a:xfrm>
          <a:solidFill>
            <a:srgbClr val="2A353C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623D82-F9ED-D845-DB47-E52121FB3A73}"/>
                </a:ext>
              </a:extLst>
            </p:cNvPr>
            <p:cNvSpPr/>
            <p:nvPr/>
          </p:nvSpPr>
          <p:spPr>
            <a:xfrm>
              <a:off x="2050473" y="2579270"/>
              <a:ext cx="8091054" cy="169946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117600" dist="406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A322F-AEE8-830F-62D8-8707EE5939AD}"/>
                </a:ext>
              </a:extLst>
            </p:cNvPr>
            <p:cNvSpPr txBox="1"/>
            <p:nvPr/>
          </p:nvSpPr>
          <p:spPr>
            <a:xfrm>
              <a:off x="2634786" y="3130844"/>
              <a:ext cx="6922428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619" rtl="0" eaLnBrk="1" fontAlgn="auto" latinLnBrk="0" hangingPunct="1">
                <a:lnSpc>
                  <a:spcPct val="9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Customize</a:t>
              </a:r>
              <a:endParaRPr kumimoji="0" lang="id-ID" sz="8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D7A25-6EB5-2D1A-EFC1-6DBE06B15514}"/>
              </a:ext>
            </a:extLst>
          </p:cNvPr>
          <p:cNvGrpSpPr/>
          <p:nvPr/>
        </p:nvGrpSpPr>
        <p:grpSpPr>
          <a:xfrm>
            <a:off x="14487938" y="9673873"/>
            <a:ext cx="1546537" cy="1546638"/>
            <a:chOff x="10397736" y="5355761"/>
            <a:chExt cx="1080610" cy="108061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B231EDE-D585-5DF2-8418-D1B51C142B42}"/>
                </a:ext>
              </a:extLst>
            </p:cNvPr>
            <p:cNvSpPr/>
            <p:nvPr/>
          </p:nvSpPr>
          <p:spPr>
            <a:xfrm>
              <a:off x="10397736" y="5355761"/>
              <a:ext cx="1080610" cy="1080610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6D019D-7233-61C6-0B45-0178F6BBD6A6}"/>
                </a:ext>
              </a:extLst>
            </p:cNvPr>
            <p:cNvGrpSpPr/>
            <p:nvPr/>
          </p:nvGrpSpPr>
          <p:grpSpPr>
            <a:xfrm>
              <a:off x="10594321" y="5577464"/>
              <a:ext cx="687386" cy="639407"/>
              <a:chOff x="10594321" y="5577464"/>
              <a:chExt cx="687386" cy="639407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E18CF6C-531D-3F82-89C8-43622D030A16}"/>
                  </a:ext>
                </a:extLst>
              </p:cNvPr>
              <p:cNvSpPr/>
              <p:nvPr/>
            </p:nvSpPr>
            <p:spPr>
              <a:xfrm>
                <a:off x="11057909" y="5817242"/>
                <a:ext cx="223798" cy="303718"/>
              </a:xfrm>
              <a:custGeom>
                <a:avLst/>
                <a:gdLst>
                  <a:gd name="connsiteX0" fmla="*/ 15874 w 223798"/>
                  <a:gd name="connsiteY0" fmla="*/ 0 h 303718"/>
                  <a:gd name="connsiteX1" fmla="*/ 193427 w 223798"/>
                  <a:gd name="connsiteY1" fmla="*/ 0 h 303718"/>
                  <a:gd name="connsiteX2" fmla="*/ 223799 w 223798"/>
                  <a:gd name="connsiteY2" fmla="*/ 30372 h 303718"/>
                  <a:gd name="connsiteX3" fmla="*/ 223799 w 223798"/>
                  <a:gd name="connsiteY3" fmla="*/ 30372 h 303718"/>
                  <a:gd name="connsiteX4" fmla="*/ 223799 w 223798"/>
                  <a:gd name="connsiteY4" fmla="*/ 192094 h 303718"/>
                  <a:gd name="connsiteX5" fmla="*/ 112171 w 223798"/>
                  <a:gd name="connsiteY5" fmla="*/ 303718 h 303718"/>
                  <a:gd name="connsiteX6" fmla="*/ 112171 w 223798"/>
                  <a:gd name="connsiteY6" fmla="*/ 303718 h 303718"/>
                  <a:gd name="connsiteX7" fmla="*/ 111643 w 223798"/>
                  <a:gd name="connsiteY7" fmla="*/ 303718 h 303718"/>
                  <a:gd name="connsiteX8" fmla="*/ 0 w 223798"/>
                  <a:gd name="connsiteY8" fmla="*/ 192109 h 303718"/>
                  <a:gd name="connsiteX9" fmla="*/ 0 w 223798"/>
                  <a:gd name="connsiteY9" fmla="*/ 192094 h 303718"/>
                  <a:gd name="connsiteX10" fmla="*/ 0 w 223798"/>
                  <a:gd name="connsiteY10" fmla="*/ 15873 h 303718"/>
                  <a:gd name="connsiteX11" fmla="*/ 15874 w 223798"/>
                  <a:gd name="connsiteY11" fmla="*/ 0 h 303718"/>
                  <a:gd name="connsiteX12" fmla="*/ 15874 w 223798"/>
                  <a:gd name="connsiteY12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798" h="303718">
                    <a:moveTo>
                      <a:pt x="15874" y="0"/>
                    </a:moveTo>
                    <a:lnTo>
                      <a:pt x="193427" y="0"/>
                    </a:lnTo>
                    <a:cubicBezTo>
                      <a:pt x="210201" y="0"/>
                      <a:pt x="223799" y="13598"/>
                      <a:pt x="223799" y="30372"/>
                    </a:cubicBezTo>
                    <a:cubicBezTo>
                      <a:pt x="223799" y="30372"/>
                      <a:pt x="223799" y="30372"/>
                      <a:pt x="223799" y="30372"/>
                    </a:cubicBezTo>
                    <a:lnTo>
                      <a:pt x="223799" y="192094"/>
                    </a:lnTo>
                    <a:cubicBezTo>
                      <a:pt x="223799" y="253743"/>
                      <a:pt x="173821" y="303718"/>
                      <a:pt x="112171" y="303718"/>
                    </a:cubicBezTo>
                    <a:lnTo>
                      <a:pt x="112171" y="303718"/>
                    </a:lnTo>
                    <a:lnTo>
                      <a:pt x="111643" y="303718"/>
                    </a:lnTo>
                    <a:cubicBezTo>
                      <a:pt x="49993" y="303727"/>
                      <a:pt x="6" y="253758"/>
                      <a:pt x="0" y="192109"/>
                    </a:cubicBezTo>
                    <a:cubicBezTo>
                      <a:pt x="0" y="192106"/>
                      <a:pt x="0" y="192100"/>
                      <a:pt x="0" y="192094"/>
                    </a:cubicBezTo>
                    <a:lnTo>
                      <a:pt x="0" y="15873"/>
                    </a:lnTo>
                    <a:cubicBezTo>
                      <a:pt x="0" y="7107"/>
                      <a:pt x="7106" y="0"/>
                      <a:pt x="15874" y="0"/>
                    </a:cubicBezTo>
                    <a:lnTo>
                      <a:pt x="15874" y="0"/>
                    </a:ln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0A9CDE1-49F8-8349-1D56-96536308DEAA}"/>
                  </a:ext>
                </a:extLst>
              </p:cNvPr>
              <p:cNvSpPr/>
              <p:nvPr/>
            </p:nvSpPr>
            <p:spPr>
              <a:xfrm>
                <a:off x="11121851" y="5641404"/>
                <a:ext cx="143871" cy="143866"/>
              </a:xfrm>
              <a:custGeom>
                <a:avLst/>
                <a:gdLst>
                  <a:gd name="connsiteX0" fmla="*/ 143872 w 143871"/>
                  <a:gd name="connsiteY0" fmla="*/ 71933 h 143866"/>
                  <a:gd name="connsiteX1" fmla="*/ 71936 w 143871"/>
                  <a:gd name="connsiteY1" fmla="*/ 143867 h 143866"/>
                  <a:gd name="connsiteX2" fmla="*/ 0 w 143871"/>
                  <a:gd name="connsiteY2" fmla="*/ 71933 h 143866"/>
                  <a:gd name="connsiteX3" fmla="*/ 71936 w 143871"/>
                  <a:gd name="connsiteY3" fmla="*/ 0 h 143866"/>
                  <a:gd name="connsiteX4" fmla="*/ 143872 w 143871"/>
                  <a:gd name="connsiteY4" fmla="*/ 71933 h 1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871" h="143866">
                    <a:moveTo>
                      <a:pt x="143872" y="71933"/>
                    </a:moveTo>
                    <a:cubicBezTo>
                      <a:pt x="143872" y="111661"/>
                      <a:pt x="111665" y="143867"/>
                      <a:pt x="71936" y="143867"/>
                    </a:cubicBezTo>
                    <a:cubicBezTo>
                      <a:pt x="32207" y="143867"/>
                      <a:pt x="0" y="111661"/>
                      <a:pt x="0" y="71933"/>
                    </a:cubicBezTo>
                    <a:cubicBezTo>
                      <a:pt x="0" y="32206"/>
                      <a:pt x="32207" y="0"/>
                      <a:pt x="71936" y="0"/>
                    </a:cubicBezTo>
                    <a:cubicBezTo>
                      <a:pt x="111665" y="0"/>
                      <a:pt x="143872" y="32206"/>
                      <a:pt x="143872" y="71933"/>
                    </a:cubicBezTo>
                    <a:close/>
                  </a:path>
                </a:pathLst>
              </a:custGeom>
              <a:solidFill>
                <a:srgbClr val="5059C9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C7EF82A-94F8-6AC8-73DC-30BAD56539CC}"/>
                  </a:ext>
                </a:extLst>
              </p:cNvPr>
              <p:cNvSpPr/>
              <p:nvPr/>
            </p:nvSpPr>
            <p:spPr>
              <a:xfrm>
                <a:off x="10866077" y="5577464"/>
                <a:ext cx="207815" cy="207808"/>
              </a:xfrm>
              <a:custGeom>
                <a:avLst/>
                <a:gdLst>
                  <a:gd name="connsiteX0" fmla="*/ 207815 w 207815"/>
                  <a:gd name="connsiteY0" fmla="*/ 103904 h 207808"/>
                  <a:gd name="connsiteX1" fmla="*/ 103908 w 207815"/>
                  <a:gd name="connsiteY1" fmla="*/ 207808 h 207808"/>
                  <a:gd name="connsiteX2" fmla="*/ 0 w 207815"/>
                  <a:gd name="connsiteY2" fmla="*/ 103904 h 207808"/>
                  <a:gd name="connsiteX3" fmla="*/ 103908 w 207815"/>
                  <a:gd name="connsiteY3" fmla="*/ 0 h 207808"/>
                  <a:gd name="connsiteX4" fmla="*/ 207815 w 207815"/>
                  <a:gd name="connsiteY4" fmla="*/ 103904 h 20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15" h="207808">
                    <a:moveTo>
                      <a:pt x="207815" y="103904"/>
                    </a:moveTo>
                    <a:cubicBezTo>
                      <a:pt x="207815" y="161289"/>
                      <a:pt x="161294" y="207808"/>
                      <a:pt x="103908" y="207808"/>
                    </a:cubicBezTo>
                    <a:cubicBezTo>
                      <a:pt x="46521" y="207808"/>
                      <a:pt x="0" y="161289"/>
                      <a:pt x="0" y="103904"/>
                    </a:cubicBezTo>
                    <a:cubicBezTo>
                      <a:pt x="0" y="46519"/>
                      <a:pt x="46521" y="0"/>
                      <a:pt x="103908" y="0"/>
                    </a:cubicBezTo>
                    <a:cubicBezTo>
                      <a:pt x="161294" y="0"/>
                      <a:pt x="207815" y="46519"/>
                      <a:pt x="207815" y="103904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D8244DD-A37D-9F76-DBF8-B9CE83128309}"/>
                  </a:ext>
                </a:extLst>
              </p:cNvPr>
              <p:cNvSpPr/>
              <p:nvPr/>
            </p:nvSpPr>
            <p:spPr>
              <a:xfrm>
                <a:off x="10786100" y="5817242"/>
                <a:ext cx="351785" cy="399629"/>
              </a:xfrm>
              <a:custGeom>
                <a:avLst/>
                <a:gdLst>
                  <a:gd name="connsiteX0" fmla="*/ 322434 w 351785"/>
                  <a:gd name="connsiteY0" fmla="*/ 0 h 399629"/>
                  <a:gd name="connsiteX1" fmla="*/ 29352 w 351785"/>
                  <a:gd name="connsiteY1" fmla="*/ 0 h 399629"/>
                  <a:gd name="connsiteX2" fmla="*/ 50 w 351785"/>
                  <a:gd name="connsiteY2" fmla="*/ 30740 h 399629"/>
                  <a:gd name="connsiteX3" fmla="*/ 50 w 351785"/>
                  <a:gd name="connsiteY3" fmla="*/ 215193 h 399629"/>
                  <a:gd name="connsiteX4" fmla="*/ 175894 w 351785"/>
                  <a:gd name="connsiteY4" fmla="*/ 399630 h 399629"/>
                  <a:gd name="connsiteX5" fmla="*/ 351735 w 351785"/>
                  <a:gd name="connsiteY5" fmla="*/ 215193 h 399629"/>
                  <a:gd name="connsiteX6" fmla="*/ 351735 w 351785"/>
                  <a:gd name="connsiteY6" fmla="*/ 30740 h 399629"/>
                  <a:gd name="connsiteX7" fmla="*/ 322434 w 351785"/>
                  <a:gd name="connsiteY7" fmla="*/ 0 h 39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785" h="399629">
                    <a:moveTo>
                      <a:pt x="322434" y="0"/>
                    </a:moveTo>
                    <a:lnTo>
                      <a:pt x="29352" y="0"/>
                    </a:lnTo>
                    <a:cubicBezTo>
                      <a:pt x="12777" y="410"/>
                      <a:pt x="-335" y="14165"/>
                      <a:pt x="50" y="30740"/>
                    </a:cubicBezTo>
                    <a:lnTo>
                      <a:pt x="50" y="215193"/>
                    </a:lnTo>
                    <a:cubicBezTo>
                      <a:pt x="-2265" y="314657"/>
                      <a:pt x="76429" y="397196"/>
                      <a:pt x="175894" y="399630"/>
                    </a:cubicBezTo>
                    <a:cubicBezTo>
                      <a:pt x="275358" y="397196"/>
                      <a:pt x="354052" y="314657"/>
                      <a:pt x="351735" y="215193"/>
                    </a:cubicBezTo>
                    <a:lnTo>
                      <a:pt x="351735" y="30740"/>
                    </a:lnTo>
                    <a:cubicBezTo>
                      <a:pt x="352121" y="14165"/>
                      <a:pt x="339011" y="410"/>
                      <a:pt x="322434" y="0"/>
                    </a:cubicBezTo>
                    <a:close/>
                  </a:path>
                </a:pathLst>
              </a:custGeom>
              <a:solidFill>
                <a:srgbClr val="7B83EB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BD512F-EFCF-24BE-5087-C9580C4E4F43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91837" cy="287733"/>
              </a:xfrm>
              <a:custGeom>
                <a:avLst/>
                <a:gdLst>
                  <a:gd name="connsiteX0" fmla="*/ 191838 w 191837"/>
                  <a:gd name="connsiteY0" fmla="*/ 0 h 287733"/>
                  <a:gd name="connsiteX1" fmla="*/ 191838 w 191837"/>
                  <a:gd name="connsiteY1" fmla="*/ 258483 h 287733"/>
                  <a:gd name="connsiteX2" fmla="*/ 173614 w 191837"/>
                  <a:gd name="connsiteY2" fmla="*/ 285495 h 287733"/>
                  <a:gd name="connsiteX3" fmla="*/ 162585 w 191837"/>
                  <a:gd name="connsiteY3" fmla="*/ 287734 h 287733"/>
                  <a:gd name="connsiteX4" fmla="*/ 14076 w 191837"/>
                  <a:gd name="connsiteY4" fmla="*/ 287734 h 287733"/>
                  <a:gd name="connsiteX5" fmla="*/ 8481 w 191837"/>
                  <a:gd name="connsiteY5" fmla="*/ 271750 h 287733"/>
                  <a:gd name="connsiteX6" fmla="*/ 8 w 191837"/>
                  <a:gd name="connsiteY6" fmla="*/ 215162 h 287733"/>
                  <a:gd name="connsiteX7" fmla="*/ 8 w 191837"/>
                  <a:gd name="connsiteY7" fmla="*/ 30692 h 287733"/>
                  <a:gd name="connsiteX8" fmla="*/ 29262 w 191837"/>
                  <a:gd name="connsiteY8" fmla="*/ 0 h 287733"/>
                  <a:gd name="connsiteX9" fmla="*/ 191838 w 191837"/>
                  <a:gd name="connsiteY9" fmla="*/ 0 h 28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837" h="287733">
                    <a:moveTo>
                      <a:pt x="191838" y="0"/>
                    </a:moveTo>
                    <a:lnTo>
                      <a:pt x="191838" y="258483"/>
                    </a:lnTo>
                    <a:cubicBezTo>
                      <a:pt x="191757" y="270334"/>
                      <a:pt x="184575" y="280983"/>
                      <a:pt x="173614" y="285495"/>
                    </a:cubicBezTo>
                    <a:cubicBezTo>
                      <a:pt x="170123" y="286972"/>
                      <a:pt x="166373" y="287734"/>
                      <a:pt x="162585" y="287734"/>
                    </a:cubicBezTo>
                    <a:lnTo>
                      <a:pt x="14076" y="287734"/>
                    </a:lnTo>
                    <a:cubicBezTo>
                      <a:pt x="11998" y="28246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9183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D88A7A5-0145-7B2D-F4CC-A198F673B36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303718"/>
              </a:xfrm>
              <a:custGeom>
                <a:avLst/>
                <a:gdLst>
                  <a:gd name="connsiteX0" fmla="*/ 175853 w 175852"/>
                  <a:gd name="connsiteY0" fmla="*/ 0 h 303718"/>
                  <a:gd name="connsiteX1" fmla="*/ 175853 w 175852"/>
                  <a:gd name="connsiteY1" fmla="*/ 274467 h 303718"/>
                  <a:gd name="connsiteX2" fmla="*/ 173614 w 175852"/>
                  <a:gd name="connsiteY2" fmla="*/ 285495 h 303718"/>
                  <a:gd name="connsiteX3" fmla="*/ 146597 w 175852"/>
                  <a:gd name="connsiteY3" fmla="*/ 303718 h 303718"/>
                  <a:gd name="connsiteX4" fmla="*/ 21589 w 175852"/>
                  <a:gd name="connsiteY4" fmla="*/ 303718 h 303718"/>
                  <a:gd name="connsiteX5" fmla="*/ 14076 w 175852"/>
                  <a:gd name="connsiteY5" fmla="*/ 287734 h 303718"/>
                  <a:gd name="connsiteX6" fmla="*/ 8481 w 175852"/>
                  <a:gd name="connsiteY6" fmla="*/ 271750 h 303718"/>
                  <a:gd name="connsiteX7" fmla="*/ 8 w 175852"/>
                  <a:gd name="connsiteY7" fmla="*/ 215162 h 303718"/>
                  <a:gd name="connsiteX8" fmla="*/ 8 w 175852"/>
                  <a:gd name="connsiteY8" fmla="*/ 30692 h 303718"/>
                  <a:gd name="connsiteX9" fmla="*/ 29262 w 175852"/>
                  <a:gd name="connsiteY9" fmla="*/ 0 h 303718"/>
                  <a:gd name="connsiteX10" fmla="*/ 175853 w 175852"/>
                  <a:gd name="connsiteY10" fmla="*/ 0 h 30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852" h="303718">
                    <a:moveTo>
                      <a:pt x="175853" y="0"/>
                    </a:moveTo>
                    <a:lnTo>
                      <a:pt x="175853" y="274467"/>
                    </a:lnTo>
                    <a:cubicBezTo>
                      <a:pt x="175853" y="278257"/>
                      <a:pt x="175091" y="282007"/>
                      <a:pt x="173614" y="285495"/>
                    </a:cubicBezTo>
                    <a:cubicBezTo>
                      <a:pt x="169102" y="296455"/>
                      <a:pt x="158453" y="303641"/>
                      <a:pt x="146597" y="303718"/>
                    </a:cubicBezTo>
                    <a:lnTo>
                      <a:pt x="21589" y="303718"/>
                    </a:lnTo>
                    <a:cubicBezTo>
                      <a:pt x="18872" y="298445"/>
                      <a:pt x="16314" y="293168"/>
                      <a:pt x="14076" y="287734"/>
                    </a:cubicBezTo>
                    <a:cubicBezTo>
                      <a:pt x="11838" y="282300"/>
                      <a:pt x="10080" y="277184"/>
                      <a:pt x="8481" y="271750"/>
                    </a:cubicBez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0C68120-765B-5119-B4A8-C7705F74E5FC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75852" cy="271749"/>
              </a:xfrm>
              <a:custGeom>
                <a:avLst/>
                <a:gdLst>
                  <a:gd name="connsiteX0" fmla="*/ 175853 w 175852"/>
                  <a:gd name="connsiteY0" fmla="*/ 0 h 271749"/>
                  <a:gd name="connsiteX1" fmla="*/ 175853 w 175852"/>
                  <a:gd name="connsiteY1" fmla="*/ 242495 h 271749"/>
                  <a:gd name="connsiteX2" fmla="*/ 146597 w 175852"/>
                  <a:gd name="connsiteY2" fmla="*/ 271750 h 271749"/>
                  <a:gd name="connsiteX3" fmla="*/ 8481 w 175852"/>
                  <a:gd name="connsiteY3" fmla="*/ 271750 h 271749"/>
                  <a:gd name="connsiteX4" fmla="*/ 8 w 175852"/>
                  <a:gd name="connsiteY4" fmla="*/ 215162 h 271749"/>
                  <a:gd name="connsiteX5" fmla="*/ 8 w 175852"/>
                  <a:gd name="connsiteY5" fmla="*/ 30692 h 271749"/>
                  <a:gd name="connsiteX6" fmla="*/ 29262 w 175852"/>
                  <a:gd name="connsiteY6" fmla="*/ 0 h 271749"/>
                  <a:gd name="connsiteX7" fmla="*/ 175853 w 175852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52" h="271749">
                    <a:moveTo>
                      <a:pt x="175853" y="0"/>
                    </a:moveTo>
                    <a:lnTo>
                      <a:pt x="175853" y="242495"/>
                    </a:lnTo>
                    <a:cubicBezTo>
                      <a:pt x="175729" y="258603"/>
                      <a:pt x="162705" y="271626"/>
                      <a:pt x="146597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7585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4EC6775-44E2-DE93-80F1-E9538DB4F1C0}"/>
                  </a:ext>
                </a:extLst>
              </p:cNvPr>
              <p:cNvSpPr/>
              <p:nvPr/>
            </p:nvSpPr>
            <p:spPr>
              <a:xfrm>
                <a:off x="10786141" y="5817242"/>
                <a:ext cx="159864" cy="271749"/>
              </a:xfrm>
              <a:custGeom>
                <a:avLst/>
                <a:gdLst>
                  <a:gd name="connsiteX0" fmla="*/ 159865 w 159864"/>
                  <a:gd name="connsiteY0" fmla="*/ 0 h 271749"/>
                  <a:gd name="connsiteX1" fmla="*/ 159865 w 159864"/>
                  <a:gd name="connsiteY1" fmla="*/ 242495 h 271749"/>
                  <a:gd name="connsiteX2" fmla="*/ 130612 w 159864"/>
                  <a:gd name="connsiteY2" fmla="*/ 271750 h 271749"/>
                  <a:gd name="connsiteX3" fmla="*/ 8481 w 159864"/>
                  <a:gd name="connsiteY3" fmla="*/ 271750 h 271749"/>
                  <a:gd name="connsiteX4" fmla="*/ 8 w 159864"/>
                  <a:gd name="connsiteY4" fmla="*/ 215162 h 271749"/>
                  <a:gd name="connsiteX5" fmla="*/ 8 w 159864"/>
                  <a:gd name="connsiteY5" fmla="*/ 30692 h 271749"/>
                  <a:gd name="connsiteX6" fmla="*/ 29262 w 159864"/>
                  <a:gd name="connsiteY6" fmla="*/ 0 h 271749"/>
                  <a:gd name="connsiteX7" fmla="*/ 159865 w 159864"/>
                  <a:gd name="connsiteY7" fmla="*/ 0 h 27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864" h="271749">
                    <a:moveTo>
                      <a:pt x="159865" y="0"/>
                    </a:moveTo>
                    <a:lnTo>
                      <a:pt x="159865" y="242495"/>
                    </a:lnTo>
                    <a:cubicBezTo>
                      <a:pt x="159745" y="258603"/>
                      <a:pt x="146717" y="271626"/>
                      <a:pt x="130612" y="271750"/>
                    </a:cubicBezTo>
                    <a:lnTo>
                      <a:pt x="8481" y="271750"/>
                    </a:lnTo>
                    <a:cubicBezTo>
                      <a:pt x="2885" y="253406"/>
                      <a:pt x="30" y="234338"/>
                      <a:pt x="8" y="215162"/>
                    </a:cubicBezTo>
                    <a:lnTo>
                      <a:pt x="8" y="30692"/>
                    </a:lnTo>
                    <a:cubicBezTo>
                      <a:pt x="-376" y="14143"/>
                      <a:pt x="12714" y="410"/>
                      <a:pt x="29262" y="0"/>
                    </a:cubicBezTo>
                    <a:lnTo>
                      <a:pt x="159865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DA30DBB-CE1E-C612-EE01-6BBC2A88689F}"/>
                  </a:ext>
                </a:extLst>
              </p:cNvPr>
              <p:cNvSpPr/>
              <p:nvPr/>
            </p:nvSpPr>
            <p:spPr>
              <a:xfrm>
                <a:off x="10868956" y="5705346"/>
                <a:ext cx="109023" cy="79925"/>
              </a:xfrm>
              <a:custGeom>
                <a:avLst/>
                <a:gdLst>
                  <a:gd name="connsiteX0" fmla="*/ 109023 w 109023"/>
                  <a:gd name="connsiteY0" fmla="*/ 29253 h 79925"/>
                  <a:gd name="connsiteX1" fmla="*/ 109023 w 109023"/>
                  <a:gd name="connsiteY1" fmla="*/ 79606 h 79925"/>
                  <a:gd name="connsiteX2" fmla="*/ 101029 w 109023"/>
                  <a:gd name="connsiteY2" fmla="*/ 79926 h 79925"/>
                  <a:gd name="connsiteX3" fmla="*/ 93038 w 109023"/>
                  <a:gd name="connsiteY3" fmla="*/ 79606 h 79925"/>
                  <a:gd name="connsiteX4" fmla="*/ 77051 w 109023"/>
                  <a:gd name="connsiteY4" fmla="*/ 77049 h 79925"/>
                  <a:gd name="connsiteX5" fmla="*/ 5116 w 109023"/>
                  <a:gd name="connsiteY5" fmla="*/ 15985 h 79925"/>
                  <a:gd name="connsiteX6" fmla="*/ 0 w 109023"/>
                  <a:gd name="connsiteY6" fmla="*/ 0 h 79925"/>
                  <a:gd name="connsiteX7" fmla="*/ 79768 w 109023"/>
                  <a:gd name="connsiteY7" fmla="*/ 0 h 79925"/>
                  <a:gd name="connsiteX8" fmla="*/ 109023 w 109023"/>
                  <a:gd name="connsiteY8" fmla="*/ 29253 h 7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23" h="79925">
                    <a:moveTo>
                      <a:pt x="109023" y="29253"/>
                    </a:moveTo>
                    <a:lnTo>
                      <a:pt x="109023" y="79606"/>
                    </a:lnTo>
                    <a:cubicBezTo>
                      <a:pt x="106306" y="79766"/>
                      <a:pt x="103749" y="79926"/>
                      <a:pt x="101029" y="79926"/>
                    </a:cubicBezTo>
                    <a:cubicBezTo>
                      <a:pt x="98312" y="79926"/>
                      <a:pt x="95755" y="79766"/>
                      <a:pt x="93038" y="79606"/>
                    </a:cubicBezTo>
                    <a:cubicBezTo>
                      <a:pt x="87641" y="79248"/>
                      <a:pt x="82290" y="78392"/>
                      <a:pt x="77051" y="77049"/>
                    </a:cubicBezTo>
                    <a:cubicBezTo>
                      <a:pt x="44680" y="69383"/>
                      <a:pt x="17936" y="46681"/>
                      <a:pt x="5116" y="15985"/>
                    </a:cubicBezTo>
                    <a:cubicBezTo>
                      <a:pt x="2910" y="10830"/>
                      <a:pt x="1197" y="5478"/>
                      <a:pt x="0" y="0"/>
                    </a:cubicBezTo>
                    <a:lnTo>
                      <a:pt x="79768" y="0"/>
                    </a:lnTo>
                    <a:cubicBezTo>
                      <a:pt x="95900" y="61"/>
                      <a:pt x="108961" y="13122"/>
                      <a:pt x="109023" y="2925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DEAC880-CBBF-859A-D6D5-E00D200036FC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1D5C98-CFC1-7B37-6808-F51BB448CA0D}"/>
                  </a:ext>
                </a:extLst>
              </p:cNvPr>
              <p:cNvSpPr/>
              <p:nvPr/>
            </p:nvSpPr>
            <p:spPr>
              <a:xfrm>
                <a:off x="10874071" y="5721331"/>
                <a:ext cx="87922" cy="63620"/>
              </a:xfrm>
              <a:custGeom>
                <a:avLst/>
                <a:gdLst>
                  <a:gd name="connsiteX0" fmla="*/ 87923 w 87922"/>
                  <a:gd name="connsiteY0" fmla="*/ 29253 h 63620"/>
                  <a:gd name="connsiteX1" fmla="*/ 87923 w 87922"/>
                  <a:gd name="connsiteY1" fmla="*/ 63621 h 63620"/>
                  <a:gd name="connsiteX2" fmla="*/ 71935 w 87922"/>
                  <a:gd name="connsiteY2" fmla="*/ 61063 h 63620"/>
                  <a:gd name="connsiteX3" fmla="*/ 0 w 87922"/>
                  <a:gd name="connsiteY3" fmla="*/ 0 h 63620"/>
                  <a:gd name="connsiteX4" fmla="*/ 58667 w 87922"/>
                  <a:gd name="connsiteY4" fmla="*/ 0 h 63620"/>
                  <a:gd name="connsiteX5" fmla="*/ 87923 w 87922"/>
                  <a:gd name="connsiteY5" fmla="*/ 29253 h 6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22" h="63620">
                    <a:moveTo>
                      <a:pt x="87923" y="29253"/>
                    </a:moveTo>
                    <a:lnTo>
                      <a:pt x="87923" y="63621"/>
                    </a:lnTo>
                    <a:cubicBezTo>
                      <a:pt x="82525" y="63263"/>
                      <a:pt x="77175" y="62407"/>
                      <a:pt x="71935" y="61063"/>
                    </a:cubicBezTo>
                    <a:cubicBezTo>
                      <a:pt x="39564" y="53398"/>
                      <a:pt x="12821" y="30696"/>
                      <a:pt x="0" y="0"/>
                    </a:cubicBezTo>
                    <a:lnTo>
                      <a:pt x="58667" y="0"/>
                    </a:lnTo>
                    <a:cubicBezTo>
                      <a:pt x="74800" y="61"/>
                      <a:pt x="87861" y="13122"/>
                      <a:pt x="87923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D81AE4-AA95-05B8-89EE-4521C8DDA37E}"/>
                  </a:ext>
                </a:extLst>
              </p:cNvPr>
              <p:cNvSpPr/>
              <p:nvPr/>
            </p:nvSpPr>
            <p:spPr>
              <a:xfrm>
                <a:off x="10874071" y="5721330"/>
                <a:ext cx="71934" cy="61063"/>
              </a:xfrm>
              <a:custGeom>
                <a:avLst/>
                <a:gdLst>
                  <a:gd name="connsiteX0" fmla="*/ 71935 w 71934"/>
                  <a:gd name="connsiteY0" fmla="*/ 29253 h 61063"/>
                  <a:gd name="connsiteX1" fmla="*/ 71935 w 71934"/>
                  <a:gd name="connsiteY1" fmla="*/ 61063 h 61063"/>
                  <a:gd name="connsiteX2" fmla="*/ 0 w 71934"/>
                  <a:gd name="connsiteY2" fmla="*/ 0 h 61063"/>
                  <a:gd name="connsiteX3" fmla="*/ 42683 w 71934"/>
                  <a:gd name="connsiteY3" fmla="*/ 0 h 61063"/>
                  <a:gd name="connsiteX4" fmla="*/ 71935 w 71934"/>
                  <a:gd name="connsiteY4" fmla="*/ 29253 h 6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34" h="61063">
                    <a:moveTo>
                      <a:pt x="71935" y="29253"/>
                    </a:moveTo>
                    <a:lnTo>
                      <a:pt x="71935" y="61063"/>
                    </a:lnTo>
                    <a:cubicBezTo>
                      <a:pt x="39565" y="53398"/>
                      <a:pt x="12821" y="30696"/>
                      <a:pt x="0" y="0"/>
                    </a:cubicBezTo>
                    <a:lnTo>
                      <a:pt x="42683" y="0"/>
                    </a:lnTo>
                    <a:cubicBezTo>
                      <a:pt x="58812" y="61"/>
                      <a:pt x="71873" y="13123"/>
                      <a:pt x="71935" y="292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3E8B853-8839-2609-79FB-219B3E777955}"/>
                  </a:ext>
                </a:extLst>
              </p:cNvPr>
              <p:cNvSpPr/>
              <p:nvPr/>
            </p:nvSpPr>
            <p:spPr>
              <a:xfrm>
                <a:off x="10594321" y="5721330"/>
                <a:ext cx="351685" cy="351673"/>
              </a:xfrm>
              <a:custGeom>
                <a:avLst/>
                <a:gdLst>
                  <a:gd name="connsiteX0" fmla="*/ 29302 w 351685"/>
                  <a:gd name="connsiteY0" fmla="*/ 0 h 351673"/>
                  <a:gd name="connsiteX1" fmla="*/ 322384 w 351685"/>
                  <a:gd name="connsiteY1" fmla="*/ 0 h 351673"/>
                  <a:gd name="connsiteX2" fmla="*/ 351686 w 351685"/>
                  <a:gd name="connsiteY2" fmla="*/ 29301 h 351673"/>
                  <a:gd name="connsiteX3" fmla="*/ 351686 w 351685"/>
                  <a:gd name="connsiteY3" fmla="*/ 322373 h 351673"/>
                  <a:gd name="connsiteX4" fmla="*/ 322384 w 351685"/>
                  <a:gd name="connsiteY4" fmla="*/ 351674 h 351673"/>
                  <a:gd name="connsiteX5" fmla="*/ 29302 w 351685"/>
                  <a:gd name="connsiteY5" fmla="*/ 351674 h 351673"/>
                  <a:gd name="connsiteX6" fmla="*/ 0 w 351685"/>
                  <a:gd name="connsiteY6" fmla="*/ 322373 h 351673"/>
                  <a:gd name="connsiteX7" fmla="*/ 0 w 351685"/>
                  <a:gd name="connsiteY7" fmla="*/ 29301 h 351673"/>
                  <a:gd name="connsiteX8" fmla="*/ 29302 w 351685"/>
                  <a:gd name="connsiteY8" fmla="*/ 0 h 3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1685" h="351673">
                    <a:moveTo>
                      <a:pt x="29302" y="0"/>
                    </a:moveTo>
                    <a:lnTo>
                      <a:pt x="322384" y="0"/>
                    </a:lnTo>
                    <a:cubicBezTo>
                      <a:pt x="338569" y="0"/>
                      <a:pt x="351686" y="13119"/>
                      <a:pt x="351686" y="29301"/>
                    </a:cubicBezTo>
                    <a:lnTo>
                      <a:pt x="351686" y="322373"/>
                    </a:lnTo>
                    <a:cubicBezTo>
                      <a:pt x="351686" y="338558"/>
                      <a:pt x="338566" y="351674"/>
                      <a:pt x="322384" y="351674"/>
                    </a:cubicBezTo>
                    <a:lnTo>
                      <a:pt x="29302" y="351674"/>
                    </a:lnTo>
                    <a:cubicBezTo>
                      <a:pt x="13119" y="351674"/>
                      <a:pt x="0" y="338555"/>
                      <a:pt x="0" y="322373"/>
                    </a:cubicBezTo>
                    <a:lnTo>
                      <a:pt x="0" y="29301"/>
                    </a:lnTo>
                    <a:cubicBezTo>
                      <a:pt x="0" y="13119"/>
                      <a:pt x="13119" y="0"/>
                      <a:pt x="2930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A62C3"/>
                  </a:gs>
                  <a:gs pos="50000">
                    <a:srgbClr val="4D55BD"/>
                  </a:gs>
                  <a:gs pos="100000">
                    <a:srgbClr val="3940AB"/>
                  </a:gs>
                </a:gsLst>
                <a:lin ang="3599919" scaled="1"/>
              </a:gra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D52DCC-6218-36BD-5833-C0BA73D09BF0}"/>
                  </a:ext>
                </a:extLst>
              </p:cNvPr>
              <p:cNvSpPr/>
              <p:nvPr/>
            </p:nvSpPr>
            <p:spPr>
              <a:xfrm>
                <a:off x="10693049" y="5801928"/>
                <a:ext cx="154230" cy="190479"/>
              </a:xfrm>
              <a:custGeom>
                <a:avLst/>
                <a:gdLst>
                  <a:gd name="connsiteX0" fmla="*/ 154231 w 154230"/>
                  <a:gd name="connsiteY0" fmla="*/ 30947 h 190479"/>
                  <a:gd name="connsiteX1" fmla="*/ 95643 w 154230"/>
                  <a:gd name="connsiteY1" fmla="*/ 30947 h 190479"/>
                  <a:gd name="connsiteX2" fmla="*/ 95643 w 154230"/>
                  <a:gd name="connsiteY2" fmla="*/ 190480 h 190479"/>
                  <a:gd name="connsiteX3" fmla="*/ 58316 w 154230"/>
                  <a:gd name="connsiteY3" fmla="*/ 190480 h 190479"/>
                  <a:gd name="connsiteX4" fmla="*/ 58316 w 154230"/>
                  <a:gd name="connsiteY4" fmla="*/ 30947 h 190479"/>
                  <a:gd name="connsiteX5" fmla="*/ 0 w 154230"/>
                  <a:gd name="connsiteY5" fmla="*/ 30947 h 190479"/>
                  <a:gd name="connsiteX6" fmla="*/ 0 w 154230"/>
                  <a:gd name="connsiteY6" fmla="*/ 0 h 190479"/>
                  <a:gd name="connsiteX7" fmla="*/ 154231 w 154230"/>
                  <a:gd name="connsiteY7" fmla="*/ 0 h 190479"/>
                  <a:gd name="connsiteX8" fmla="*/ 154231 w 154230"/>
                  <a:gd name="connsiteY8" fmla="*/ 30947 h 19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30" h="190479">
                    <a:moveTo>
                      <a:pt x="154231" y="30947"/>
                    </a:moveTo>
                    <a:lnTo>
                      <a:pt x="95643" y="30947"/>
                    </a:lnTo>
                    <a:lnTo>
                      <a:pt x="95643" y="190480"/>
                    </a:lnTo>
                    <a:lnTo>
                      <a:pt x="58316" y="190480"/>
                    </a:lnTo>
                    <a:lnTo>
                      <a:pt x="58316" y="30947"/>
                    </a:lnTo>
                    <a:lnTo>
                      <a:pt x="0" y="30947"/>
                    </a:lnTo>
                    <a:lnTo>
                      <a:pt x="0" y="0"/>
                    </a:lnTo>
                    <a:lnTo>
                      <a:pt x="154231" y="0"/>
                    </a:lnTo>
                    <a:lnTo>
                      <a:pt x="154231" y="30947"/>
                    </a:lnTo>
                    <a:close/>
                  </a:path>
                </a:pathLst>
              </a:custGeom>
              <a:solidFill>
                <a:srgbClr val="FFFFFF"/>
              </a:solidFill>
              <a:ln w="3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ED4323-0680-88D0-FDA6-32A330FB0551}"/>
              </a:ext>
            </a:extLst>
          </p:cNvPr>
          <p:cNvGrpSpPr/>
          <p:nvPr/>
        </p:nvGrpSpPr>
        <p:grpSpPr>
          <a:xfrm>
            <a:off x="4223348" y="3812807"/>
            <a:ext cx="1701191" cy="1701302"/>
            <a:chOff x="10173835" y="1149087"/>
            <a:chExt cx="811217" cy="81121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4FD8E13-4AC9-3EAE-3997-3075A288026E}"/>
                </a:ext>
              </a:extLst>
            </p:cNvPr>
            <p:cNvSpPr/>
            <p:nvPr/>
          </p:nvSpPr>
          <p:spPr>
            <a:xfrm>
              <a:off x="10173835" y="1149087"/>
              <a:ext cx="811217" cy="81121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4572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25EB54-915D-9C36-D13D-F20CA64F1C3E}"/>
                </a:ext>
              </a:extLst>
            </p:cNvPr>
            <p:cNvGrpSpPr/>
            <p:nvPr/>
          </p:nvGrpSpPr>
          <p:grpSpPr>
            <a:xfrm>
              <a:off x="10325750" y="1306945"/>
              <a:ext cx="507471" cy="495501"/>
              <a:chOff x="10325750" y="1306945"/>
              <a:chExt cx="507471" cy="4955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5442A70-0D7A-1806-602F-48C54202A6C7}"/>
                  </a:ext>
                </a:extLst>
              </p:cNvPr>
              <p:cNvSpPr/>
              <p:nvPr/>
            </p:nvSpPr>
            <p:spPr>
              <a:xfrm>
                <a:off x="10443765" y="1306945"/>
                <a:ext cx="283240" cy="283143"/>
              </a:xfrm>
              <a:custGeom>
                <a:avLst/>
                <a:gdLst>
                  <a:gd name="connsiteX0" fmla="*/ 283240 w 283240"/>
                  <a:gd name="connsiteY0" fmla="*/ 141572 h 283143"/>
                  <a:gd name="connsiteX1" fmla="*/ 141620 w 283240"/>
                  <a:gd name="connsiteY1" fmla="*/ 283143 h 283143"/>
                  <a:gd name="connsiteX2" fmla="*/ 0 w 283240"/>
                  <a:gd name="connsiteY2" fmla="*/ 141572 h 283143"/>
                  <a:gd name="connsiteX3" fmla="*/ 141620 w 283240"/>
                  <a:gd name="connsiteY3" fmla="*/ 0 h 283143"/>
                  <a:gd name="connsiteX4" fmla="*/ 283240 w 283240"/>
                  <a:gd name="connsiteY4" fmla="*/ 141572 h 28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40" h="283143">
                    <a:moveTo>
                      <a:pt x="283240" y="141572"/>
                    </a:moveTo>
                    <a:cubicBezTo>
                      <a:pt x="283240" y="219760"/>
                      <a:pt x="219835" y="283143"/>
                      <a:pt x="141620" y="283143"/>
                    </a:cubicBezTo>
                    <a:cubicBezTo>
                      <a:pt x="63405" y="283143"/>
                      <a:pt x="0" y="219760"/>
                      <a:pt x="0" y="141572"/>
                    </a:cubicBezTo>
                    <a:cubicBezTo>
                      <a:pt x="0" y="63384"/>
                      <a:pt x="63405" y="0"/>
                      <a:pt x="141620" y="0"/>
                    </a:cubicBezTo>
                    <a:cubicBezTo>
                      <a:pt x="219835" y="0"/>
                      <a:pt x="283240" y="63384"/>
                      <a:pt x="283240" y="141572"/>
                    </a:cubicBezTo>
                    <a:close/>
                  </a:path>
                </a:pathLst>
              </a:custGeom>
              <a:solidFill>
                <a:srgbClr val="036C7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9E64BA5-7634-1856-64CD-1AB1B1F39893}"/>
                  </a:ext>
                </a:extLst>
              </p:cNvPr>
              <p:cNvSpPr/>
              <p:nvPr/>
            </p:nvSpPr>
            <p:spPr>
              <a:xfrm>
                <a:off x="10573585" y="1448517"/>
                <a:ext cx="259636" cy="259548"/>
              </a:xfrm>
              <a:custGeom>
                <a:avLst/>
                <a:gdLst>
                  <a:gd name="connsiteX0" fmla="*/ 259637 w 259636"/>
                  <a:gd name="connsiteY0" fmla="*/ 129774 h 259548"/>
                  <a:gd name="connsiteX1" fmla="*/ 129818 w 259636"/>
                  <a:gd name="connsiteY1" fmla="*/ 259548 h 259548"/>
                  <a:gd name="connsiteX2" fmla="*/ 0 w 259636"/>
                  <a:gd name="connsiteY2" fmla="*/ 129774 h 259548"/>
                  <a:gd name="connsiteX3" fmla="*/ 129818 w 259636"/>
                  <a:gd name="connsiteY3" fmla="*/ 0 h 259548"/>
                  <a:gd name="connsiteX4" fmla="*/ 259637 w 259636"/>
                  <a:gd name="connsiteY4" fmla="*/ 129774 h 25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36" h="259548">
                    <a:moveTo>
                      <a:pt x="259637" y="129774"/>
                    </a:moveTo>
                    <a:cubicBezTo>
                      <a:pt x="259637" y="201446"/>
                      <a:pt x="201515" y="259548"/>
                      <a:pt x="129818" y="259548"/>
                    </a:cubicBezTo>
                    <a:cubicBezTo>
                      <a:pt x="58122" y="259548"/>
                      <a:pt x="0" y="201446"/>
                      <a:pt x="0" y="129774"/>
                    </a:cubicBezTo>
                    <a:cubicBezTo>
                      <a:pt x="0" y="58102"/>
                      <a:pt x="58122" y="0"/>
                      <a:pt x="129818" y="0"/>
                    </a:cubicBezTo>
                    <a:cubicBezTo>
                      <a:pt x="201515" y="0"/>
                      <a:pt x="259637" y="58102"/>
                      <a:pt x="259637" y="129774"/>
                    </a:cubicBezTo>
                    <a:close/>
                  </a:path>
                </a:pathLst>
              </a:custGeom>
              <a:solidFill>
                <a:srgbClr val="1A9BA1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A668430-D5C2-6288-C551-A2EDBC11D31E}"/>
                  </a:ext>
                </a:extLst>
              </p:cNvPr>
              <p:cNvSpPr/>
              <p:nvPr/>
            </p:nvSpPr>
            <p:spPr>
              <a:xfrm>
                <a:off x="10502774" y="1601887"/>
                <a:ext cx="200628" cy="200559"/>
              </a:xfrm>
              <a:custGeom>
                <a:avLst/>
                <a:gdLst>
                  <a:gd name="connsiteX0" fmla="*/ 200628 w 200628"/>
                  <a:gd name="connsiteY0" fmla="*/ 100280 h 200559"/>
                  <a:gd name="connsiteX1" fmla="*/ 100314 w 200628"/>
                  <a:gd name="connsiteY1" fmla="*/ 200560 h 200559"/>
                  <a:gd name="connsiteX2" fmla="*/ 0 w 200628"/>
                  <a:gd name="connsiteY2" fmla="*/ 100280 h 200559"/>
                  <a:gd name="connsiteX3" fmla="*/ 100314 w 200628"/>
                  <a:gd name="connsiteY3" fmla="*/ 0 h 200559"/>
                  <a:gd name="connsiteX4" fmla="*/ 200628 w 200628"/>
                  <a:gd name="connsiteY4" fmla="*/ 100280 h 20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28" h="200559">
                    <a:moveTo>
                      <a:pt x="200628" y="100280"/>
                    </a:moveTo>
                    <a:cubicBezTo>
                      <a:pt x="200628" y="155663"/>
                      <a:pt x="155716" y="200560"/>
                      <a:pt x="100314" y="200560"/>
                    </a:cubicBezTo>
                    <a:cubicBezTo>
                      <a:pt x="44912" y="200560"/>
                      <a:pt x="0" y="155663"/>
                      <a:pt x="0" y="100280"/>
                    </a:cubicBezTo>
                    <a:cubicBezTo>
                      <a:pt x="0" y="44897"/>
                      <a:pt x="44912" y="0"/>
                      <a:pt x="100314" y="0"/>
                    </a:cubicBezTo>
                    <a:cubicBezTo>
                      <a:pt x="155716" y="0"/>
                      <a:pt x="200628" y="44897"/>
                      <a:pt x="200628" y="100280"/>
                    </a:cubicBezTo>
                    <a:close/>
                  </a:path>
                </a:pathLst>
              </a:custGeom>
              <a:solidFill>
                <a:srgbClr val="37C6D0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A682BD-0B8F-BBDD-2779-A2C35ED08A6E}"/>
                  </a:ext>
                </a:extLst>
              </p:cNvPr>
              <p:cNvSpPr/>
              <p:nvPr/>
            </p:nvSpPr>
            <p:spPr>
              <a:xfrm>
                <a:off x="10443745" y="1413123"/>
                <a:ext cx="165244" cy="294940"/>
              </a:xfrm>
              <a:custGeom>
                <a:avLst/>
                <a:gdLst>
                  <a:gd name="connsiteX0" fmla="*/ 165244 w 165244"/>
                  <a:gd name="connsiteY0" fmla="*/ 21590 h 294940"/>
                  <a:gd name="connsiteX1" fmla="*/ 165244 w 165244"/>
                  <a:gd name="connsiteY1" fmla="*/ 273351 h 294940"/>
                  <a:gd name="connsiteX2" fmla="*/ 151790 w 165244"/>
                  <a:gd name="connsiteY2" fmla="*/ 293290 h 294940"/>
                  <a:gd name="connsiteX3" fmla="*/ 143647 w 165244"/>
                  <a:gd name="connsiteY3" fmla="*/ 294940 h 294940"/>
                  <a:gd name="connsiteX4" fmla="*/ 59147 w 165244"/>
                  <a:gd name="connsiteY4" fmla="*/ 294940 h 294940"/>
                  <a:gd name="connsiteX5" fmla="*/ 59029 w 165244"/>
                  <a:gd name="connsiteY5" fmla="*/ 289043 h 294940"/>
                  <a:gd name="connsiteX6" fmla="*/ 59265 w 165244"/>
                  <a:gd name="connsiteY6" fmla="*/ 283143 h 294940"/>
                  <a:gd name="connsiteX7" fmla="*/ 119336 w 165244"/>
                  <a:gd name="connsiteY7" fmla="*/ 197139 h 294940"/>
                  <a:gd name="connsiteX8" fmla="*/ 119336 w 165244"/>
                  <a:gd name="connsiteY8" fmla="*/ 175195 h 294940"/>
                  <a:gd name="connsiteX9" fmla="*/ 1764 w 165244"/>
                  <a:gd name="connsiteY9" fmla="*/ 13399 h 294940"/>
                  <a:gd name="connsiteX10" fmla="*/ 2027 w 165244"/>
                  <a:gd name="connsiteY10" fmla="*/ 11798 h 294940"/>
                  <a:gd name="connsiteX11" fmla="*/ 4506 w 165244"/>
                  <a:gd name="connsiteY11" fmla="*/ 0 h 294940"/>
                  <a:gd name="connsiteX12" fmla="*/ 143647 w 165244"/>
                  <a:gd name="connsiteY12" fmla="*/ 0 h 294940"/>
                  <a:gd name="connsiteX13" fmla="*/ 165244 w 165244"/>
                  <a:gd name="connsiteY13" fmla="*/ 21590 h 29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244" h="294940">
                    <a:moveTo>
                      <a:pt x="165244" y="21590"/>
                    </a:moveTo>
                    <a:lnTo>
                      <a:pt x="165244" y="273351"/>
                    </a:lnTo>
                    <a:cubicBezTo>
                      <a:pt x="165186" y="282099"/>
                      <a:pt x="159883" y="289960"/>
                      <a:pt x="151790" y="293290"/>
                    </a:cubicBezTo>
                    <a:cubicBezTo>
                      <a:pt x="149213" y="294378"/>
                      <a:pt x="146444" y="294940"/>
                      <a:pt x="143647" y="294940"/>
                    </a:cubicBezTo>
                    <a:lnTo>
                      <a:pt x="59147" y="294940"/>
                    </a:lnTo>
                    <a:cubicBezTo>
                      <a:pt x="59029" y="292936"/>
                      <a:pt x="59029" y="291047"/>
                      <a:pt x="59029" y="289043"/>
                    </a:cubicBezTo>
                    <a:cubicBezTo>
                      <a:pt x="58990" y="287072"/>
                      <a:pt x="59069" y="285104"/>
                      <a:pt x="59265" y="283143"/>
                    </a:cubicBezTo>
                    <a:cubicBezTo>
                      <a:pt x="61425" y="245431"/>
                      <a:pt x="84666" y="212159"/>
                      <a:pt x="119336" y="197139"/>
                    </a:cubicBezTo>
                    <a:lnTo>
                      <a:pt x="119336" y="175195"/>
                    </a:lnTo>
                    <a:cubicBezTo>
                      <a:pt x="42175" y="162970"/>
                      <a:pt x="-10463" y="90533"/>
                      <a:pt x="1764" y="13399"/>
                    </a:cubicBezTo>
                    <a:cubicBezTo>
                      <a:pt x="1849" y="12865"/>
                      <a:pt x="1936" y="12331"/>
                      <a:pt x="2027" y="11798"/>
                    </a:cubicBezTo>
                    <a:cubicBezTo>
                      <a:pt x="2615" y="7819"/>
                      <a:pt x="3443" y="3879"/>
                      <a:pt x="4506" y="0"/>
                    </a:cubicBezTo>
                    <a:lnTo>
                      <a:pt x="143647" y="0"/>
                    </a:lnTo>
                    <a:cubicBezTo>
                      <a:pt x="155555" y="45"/>
                      <a:pt x="165198" y="9685"/>
                      <a:pt x="165244" y="2159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48C25AFC-B68A-231F-3587-6B434A6E710C}"/>
                  </a:ext>
                </a:extLst>
              </p:cNvPr>
              <p:cNvSpPr/>
              <p:nvPr/>
            </p:nvSpPr>
            <p:spPr>
              <a:xfrm>
                <a:off x="10443743" y="1424921"/>
                <a:ext cx="153433" cy="294942"/>
              </a:xfrm>
              <a:custGeom>
                <a:avLst/>
                <a:gdLst>
                  <a:gd name="connsiteX0" fmla="*/ 131848 w 153433"/>
                  <a:gd name="connsiteY0" fmla="*/ 0 h 294942"/>
                  <a:gd name="connsiteX1" fmla="*/ 2030 w 153433"/>
                  <a:gd name="connsiteY1" fmla="*/ 0 h 294942"/>
                  <a:gd name="connsiteX2" fmla="*/ 117744 w 153433"/>
                  <a:gd name="connsiteY2" fmla="*/ 163148 h 294942"/>
                  <a:gd name="connsiteX3" fmla="*/ 124767 w 153433"/>
                  <a:gd name="connsiteY3" fmla="*/ 164164 h 294942"/>
                  <a:gd name="connsiteX4" fmla="*/ 59256 w 153433"/>
                  <a:gd name="connsiteY4" fmla="*/ 271346 h 294942"/>
                  <a:gd name="connsiteX5" fmla="*/ 59020 w 153433"/>
                  <a:gd name="connsiteY5" fmla="*/ 277246 h 294942"/>
                  <a:gd name="connsiteX6" fmla="*/ 59138 w 153433"/>
                  <a:gd name="connsiteY6" fmla="*/ 283143 h 294942"/>
                  <a:gd name="connsiteX7" fmla="*/ 60672 w 153433"/>
                  <a:gd name="connsiteY7" fmla="*/ 294942 h 294942"/>
                  <a:gd name="connsiteX8" fmla="*/ 131836 w 153433"/>
                  <a:gd name="connsiteY8" fmla="*/ 294942 h 294942"/>
                  <a:gd name="connsiteX9" fmla="*/ 151780 w 153433"/>
                  <a:gd name="connsiteY9" fmla="*/ 281493 h 294942"/>
                  <a:gd name="connsiteX10" fmla="*/ 153433 w 153433"/>
                  <a:gd name="connsiteY10" fmla="*/ 273352 h 294942"/>
                  <a:gd name="connsiteX11" fmla="*/ 153433 w 153433"/>
                  <a:gd name="connsiteY11" fmla="*/ 21590 h 294942"/>
                  <a:gd name="connsiteX12" fmla="*/ 131848 w 153433"/>
                  <a:gd name="connsiteY12" fmla="*/ 0 h 29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433" h="294942">
                    <a:moveTo>
                      <a:pt x="131848" y="0"/>
                    </a:moveTo>
                    <a:lnTo>
                      <a:pt x="2030" y="0"/>
                    </a:lnTo>
                    <a:cubicBezTo>
                      <a:pt x="-11084" y="76995"/>
                      <a:pt x="40723" y="150040"/>
                      <a:pt x="117744" y="163148"/>
                    </a:cubicBezTo>
                    <a:cubicBezTo>
                      <a:pt x="120076" y="163545"/>
                      <a:pt x="122418" y="163884"/>
                      <a:pt x="124767" y="164164"/>
                    </a:cubicBezTo>
                    <a:cubicBezTo>
                      <a:pt x="88182" y="181506"/>
                      <a:pt x="61522" y="230761"/>
                      <a:pt x="59256" y="271346"/>
                    </a:cubicBezTo>
                    <a:cubicBezTo>
                      <a:pt x="59060" y="273306"/>
                      <a:pt x="58981" y="275275"/>
                      <a:pt x="59020" y="277246"/>
                    </a:cubicBezTo>
                    <a:cubicBezTo>
                      <a:pt x="59020" y="279249"/>
                      <a:pt x="59020" y="281139"/>
                      <a:pt x="59138" y="283143"/>
                    </a:cubicBezTo>
                    <a:cubicBezTo>
                      <a:pt x="59351" y="287110"/>
                      <a:pt x="59864" y="291054"/>
                      <a:pt x="60672" y="294942"/>
                    </a:cubicBezTo>
                    <a:lnTo>
                      <a:pt x="131836" y="294942"/>
                    </a:lnTo>
                    <a:cubicBezTo>
                      <a:pt x="140588" y="294883"/>
                      <a:pt x="148449" y="289582"/>
                      <a:pt x="151780" y="281493"/>
                    </a:cubicBezTo>
                    <a:cubicBezTo>
                      <a:pt x="152870" y="278916"/>
                      <a:pt x="153433" y="276148"/>
                      <a:pt x="153433" y="273352"/>
                    </a:cubicBezTo>
                    <a:lnTo>
                      <a:pt x="153433" y="21590"/>
                    </a:lnTo>
                    <a:cubicBezTo>
                      <a:pt x="153387" y="9690"/>
                      <a:pt x="143752" y="52"/>
                      <a:pt x="13184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393479A-C008-8DB7-5302-38BB906022D7}"/>
                  </a:ext>
                </a:extLst>
              </p:cNvPr>
              <p:cNvSpPr/>
              <p:nvPr/>
            </p:nvSpPr>
            <p:spPr>
              <a:xfrm>
                <a:off x="10443744" y="1424921"/>
                <a:ext cx="153445" cy="271345"/>
              </a:xfrm>
              <a:custGeom>
                <a:avLst/>
                <a:gdLst>
                  <a:gd name="connsiteX0" fmla="*/ 131847 w 153445"/>
                  <a:gd name="connsiteY0" fmla="*/ 0 h 271345"/>
                  <a:gd name="connsiteX1" fmla="*/ 2029 w 153445"/>
                  <a:gd name="connsiteY1" fmla="*/ 0 h 271345"/>
                  <a:gd name="connsiteX2" fmla="*/ 117761 w 153445"/>
                  <a:gd name="connsiteY2" fmla="*/ 163158 h 271345"/>
                  <a:gd name="connsiteX3" fmla="*/ 122500 w 153445"/>
                  <a:gd name="connsiteY3" fmla="*/ 163881 h 271345"/>
                  <a:gd name="connsiteX4" fmla="*/ 59267 w 153445"/>
                  <a:gd name="connsiteY4" fmla="*/ 271346 h 271345"/>
                  <a:gd name="connsiteX5" fmla="*/ 131847 w 153445"/>
                  <a:gd name="connsiteY5" fmla="*/ 271346 h 271345"/>
                  <a:gd name="connsiteX6" fmla="*/ 153445 w 153445"/>
                  <a:gd name="connsiteY6" fmla="*/ 249756 h 271345"/>
                  <a:gd name="connsiteX7" fmla="*/ 153445 w 153445"/>
                  <a:gd name="connsiteY7" fmla="*/ 21590 h 271345"/>
                  <a:gd name="connsiteX8" fmla="*/ 131847 w 153445"/>
                  <a:gd name="connsiteY8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45" h="271345">
                    <a:moveTo>
                      <a:pt x="131847" y="0"/>
                    </a:moveTo>
                    <a:lnTo>
                      <a:pt x="2029" y="0"/>
                    </a:lnTo>
                    <a:cubicBezTo>
                      <a:pt x="-11083" y="77002"/>
                      <a:pt x="40732" y="150050"/>
                      <a:pt x="117761" y="163158"/>
                    </a:cubicBezTo>
                    <a:cubicBezTo>
                      <a:pt x="119336" y="163425"/>
                      <a:pt x="120916" y="163667"/>
                      <a:pt x="122500" y="163881"/>
                    </a:cubicBezTo>
                    <a:cubicBezTo>
                      <a:pt x="87095" y="182474"/>
                      <a:pt x="61486" y="231612"/>
                      <a:pt x="59267" y="271346"/>
                    </a:cubicBezTo>
                    <a:lnTo>
                      <a:pt x="131847" y="271346"/>
                    </a:lnTo>
                    <a:cubicBezTo>
                      <a:pt x="143738" y="271257"/>
                      <a:pt x="153353" y="261642"/>
                      <a:pt x="153445" y="249756"/>
                    </a:cubicBezTo>
                    <a:lnTo>
                      <a:pt x="153445" y="21590"/>
                    </a:lnTo>
                    <a:cubicBezTo>
                      <a:pt x="153399" y="9685"/>
                      <a:pt x="143756" y="45"/>
                      <a:pt x="131847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2B60691-6C36-C97B-02D0-1DAA7403A684}"/>
                  </a:ext>
                </a:extLst>
              </p:cNvPr>
              <p:cNvSpPr/>
              <p:nvPr/>
            </p:nvSpPr>
            <p:spPr>
              <a:xfrm>
                <a:off x="10443748" y="1424921"/>
                <a:ext cx="141637" cy="271345"/>
              </a:xfrm>
              <a:custGeom>
                <a:avLst/>
                <a:gdLst>
                  <a:gd name="connsiteX0" fmla="*/ 120041 w 141637"/>
                  <a:gd name="connsiteY0" fmla="*/ 0 h 271345"/>
                  <a:gd name="connsiteX1" fmla="*/ 2025 w 141637"/>
                  <a:gd name="connsiteY1" fmla="*/ 0 h 271345"/>
                  <a:gd name="connsiteX2" fmla="*/ 106706 w 141637"/>
                  <a:gd name="connsiteY2" fmla="*/ 160826 h 271345"/>
                  <a:gd name="connsiteX3" fmla="*/ 59263 w 141637"/>
                  <a:gd name="connsiteY3" fmla="*/ 271346 h 271345"/>
                  <a:gd name="connsiteX4" fmla="*/ 120042 w 141637"/>
                  <a:gd name="connsiteY4" fmla="*/ 271346 h 271345"/>
                  <a:gd name="connsiteX5" fmla="*/ 141638 w 141637"/>
                  <a:gd name="connsiteY5" fmla="*/ 249756 h 271345"/>
                  <a:gd name="connsiteX6" fmla="*/ 141638 w 141637"/>
                  <a:gd name="connsiteY6" fmla="*/ 21590 h 271345"/>
                  <a:gd name="connsiteX7" fmla="*/ 120041 w 141637"/>
                  <a:gd name="connsiteY7" fmla="*/ 0 h 27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37" h="271345">
                    <a:moveTo>
                      <a:pt x="120041" y="0"/>
                    </a:moveTo>
                    <a:lnTo>
                      <a:pt x="2025" y="0"/>
                    </a:lnTo>
                    <a:cubicBezTo>
                      <a:pt x="-10356" y="72691"/>
                      <a:pt x="35208" y="142694"/>
                      <a:pt x="106706" y="160826"/>
                    </a:cubicBezTo>
                    <a:cubicBezTo>
                      <a:pt x="79633" y="191745"/>
                      <a:pt x="63029" y="230428"/>
                      <a:pt x="59263" y="271346"/>
                    </a:cubicBezTo>
                    <a:lnTo>
                      <a:pt x="120042" y="271346"/>
                    </a:lnTo>
                    <a:cubicBezTo>
                      <a:pt x="131951" y="271300"/>
                      <a:pt x="141594" y="261660"/>
                      <a:pt x="141638" y="249756"/>
                    </a:cubicBezTo>
                    <a:lnTo>
                      <a:pt x="141638" y="21590"/>
                    </a:lnTo>
                    <a:cubicBezTo>
                      <a:pt x="141633" y="9669"/>
                      <a:pt x="131967" y="7"/>
                      <a:pt x="12004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C5E0A0-1C28-3F51-8C32-20BAAEA27BAE}"/>
                  </a:ext>
                </a:extLst>
              </p:cNvPr>
              <p:cNvSpPr/>
              <p:nvPr/>
            </p:nvSpPr>
            <p:spPr>
              <a:xfrm>
                <a:off x="10325750" y="1424921"/>
                <a:ext cx="259635" cy="259549"/>
              </a:xfrm>
              <a:custGeom>
                <a:avLst/>
                <a:gdLst>
                  <a:gd name="connsiteX0" fmla="*/ 21632 w 259635"/>
                  <a:gd name="connsiteY0" fmla="*/ 0 h 259549"/>
                  <a:gd name="connsiteX1" fmla="*/ 238004 w 259635"/>
                  <a:gd name="connsiteY1" fmla="*/ 0 h 259549"/>
                  <a:gd name="connsiteX2" fmla="*/ 259636 w 259635"/>
                  <a:gd name="connsiteY2" fmla="*/ 21625 h 259549"/>
                  <a:gd name="connsiteX3" fmla="*/ 259636 w 259635"/>
                  <a:gd name="connsiteY3" fmla="*/ 237924 h 259549"/>
                  <a:gd name="connsiteX4" fmla="*/ 238004 w 259635"/>
                  <a:gd name="connsiteY4" fmla="*/ 259549 h 259549"/>
                  <a:gd name="connsiteX5" fmla="*/ 21632 w 259635"/>
                  <a:gd name="connsiteY5" fmla="*/ 259549 h 259549"/>
                  <a:gd name="connsiteX6" fmla="*/ 0 w 259635"/>
                  <a:gd name="connsiteY6" fmla="*/ 237924 h 259549"/>
                  <a:gd name="connsiteX7" fmla="*/ 0 w 259635"/>
                  <a:gd name="connsiteY7" fmla="*/ 21625 h 259549"/>
                  <a:gd name="connsiteX8" fmla="*/ 21632 w 259635"/>
                  <a:gd name="connsiteY8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635" h="259549">
                    <a:moveTo>
                      <a:pt x="21632" y="0"/>
                    </a:moveTo>
                    <a:lnTo>
                      <a:pt x="238004" y="0"/>
                    </a:lnTo>
                    <a:cubicBezTo>
                      <a:pt x="249952" y="0"/>
                      <a:pt x="259636" y="9682"/>
                      <a:pt x="259636" y="21625"/>
                    </a:cubicBezTo>
                    <a:lnTo>
                      <a:pt x="259636" y="237924"/>
                    </a:lnTo>
                    <a:cubicBezTo>
                      <a:pt x="259636" y="249866"/>
                      <a:pt x="249952" y="259549"/>
                      <a:pt x="238004" y="259549"/>
                    </a:cubicBezTo>
                    <a:lnTo>
                      <a:pt x="21632" y="259549"/>
                    </a:lnTo>
                    <a:cubicBezTo>
                      <a:pt x="9685" y="259549"/>
                      <a:pt x="0" y="249866"/>
                      <a:pt x="0" y="237924"/>
                    </a:cubicBezTo>
                    <a:lnTo>
                      <a:pt x="0" y="21625"/>
                    </a:lnTo>
                    <a:cubicBezTo>
                      <a:pt x="0" y="9682"/>
                      <a:pt x="9685" y="0"/>
                      <a:pt x="216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58F92"/>
                  </a:gs>
                  <a:gs pos="50000">
                    <a:srgbClr val="038489"/>
                  </a:gs>
                  <a:gs pos="100000">
                    <a:srgbClr val="026D71"/>
                  </a:gs>
                </a:gsLst>
                <a:lin ang="3599922" scaled="1"/>
              </a:gra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D64F4FC-4E2E-7BA2-2C76-1847C1C8E3E6}"/>
                  </a:ext>
                </a:extLst>
              </p:cNvPr>
              <p:cNvSpPr/>
              <p:nvPr/>
            </p:nvSpPr>
            <p:spPr>
              <a:xfrm>
                <a:off x="10405665" y="1479411"/>
                <a:ext cx="103554" cy="150600"/>
              </a:xfrm>
              <a:custGeom>
                <a:avLst/>
                <a:gdLst>
                  <a:gd name="connsiteX0" fmla="*/ 16705 w 103554"/>
                  <a:gd name="connsiteY0" fmla="*/ 72641 h 150600"/>
                  <a:gd name="connsiteX1" fmla="*/ 4325 w 103554"/>
                  <a:gd name="connsiteY1" fmla="*/ 59558 h 150600"/>
                  <a:gd name="connsiteX2" fmla="*/ 17 w 103554"/>
                  <a:gd name="connsiteY2" fmla="*/ 41661 h 150600"/>
                  <a:gd name="connsiteX3" fmla="*/ 8030 w 103554"/>
                  <a:gd name="connsiteY3" fmla="*/ 18478 h 150600"/>
                  <a:gd name="connsiteX4" fmla="*/ 29344 w 103554"/>
                  <a:gd name="connsiteY4" fmla="*/ 4580 h 150600"/>
                  <a:gd name="connsiteX5" fmla="*/ 58459 w 103554"/>
                  <a:gd name="connsiteY5" fmla="*/ 74 h 150600"/>
                  <a:gd name="connsiteX6" fmla="*/ 96814 w 103554"/>
                  <a:gd name="connsiteY6" fmla="*/ 5442 h 150600"/>
                  <a:gd name="connsiteX7" fmla="*/ 96814 w 103554"/>
                  <a:gd name="connsiteY7" fmla="*/ 32577 h 150600"/>
                  <a:gd name="connsiteX8" fmla="*/ 79466 w 103554"/>
                  <a:gd name="connsiteY8" fmla="*/ 25498 h 150600"/>
                  <a:gd name="connsiteX9" fmla="*/ 59179 w 103554"/>
                  <a:gd name="connsiteY9" fmla="*/ 23068 h 150600"/>
                  <a:gd name="connsiteX10" fmla="*/ 38325 w 103554"/>
                  <a:gd name="connsiteY10" fmla="*/ 27480 h 150600"/>
                  <a:gd name="connsiteX11" fmla="*/ 30064 w 103554"/>
                  <a:gd name="connsiteY11" fmla="*/ 40009 h 150600"/>
                  <a:gd name="connsiteX12" fmla="*/ 33604 w 103554"/>
                  <a:gd name="connsiteY12" fmla="*/ 48881 h 150600"/>
                  <a:gd name="connsiteX13" fmla="*/ 43046 w 103554"/>
                  <a:gd name="connsiteY13" fmla="*/ 55629 h 150600"/>
                  <a:gd name="connsiteX14" fmla="*/ 60748 w 103554"/>
                  <a:gd name="connsiteY14" fmla="*/ 63439 h 150600"/>
                  <a:gd name="connsiteX15" fmla="*/ 63274 w 103554"/>
                  <a:gd name="connsiteY15" fmla="*/ 64454 h 150600"/>
                  <a:gd name="connsiteX16" fmla="*/ 85603 w 103554"/>
                  <a:gd name="connsiteY16" fmla="*/ 75461 h 150600"/>
                  <a:gd name="connsiteX17" fmla="*/ 98797 w 103554"/>
                  <a:gd name="connsiteY17" fmla="*/ 88746 h 150600"/>
                  <a:gd name="connsiteX18" fmla="*/ 103518 w 103554"/>
                  <a:gd name="connsiteY18" fmla="*/ 108800 h 150600"/>
                  <a:gd name="connsiteX19" fmla="*/ 96012 w 103554"/>
                  <a:gd name="connsiteY19" fmla="*/ 132939 h 150600"/>
                  <a:gd name="connsiteX20" fmla="*/ 75949 w 103554"/>
                  <a:gd name="connsiteY20" fmla="*/ 146437 h 150600"/>
                  <a:gd name="connsiteX21" fmla="*/ 47342 w 103554"/>
                  <a:gd name="connsiteY21" fmla="*/ 150590 h 150600"/>
                  <a:gd name="connsiteX22" fmla="*/ 21378 w 103554"/>
                  <a:gd name="connsiteY22" fmla="*/ 148466 h 150600"/>
                  <a:gd name="connsiteX23" fmla="*/ 336 w 103554"/>
                  <a:gd name="connsiteY23" fmla="*/ 142284 h 150600"/>
                  <a:gd name="connsiteX24" fmla="*/ 336 w 103554"/>
                  <a:gd name="connsiteY24" fmla="*/ 113674 h 150600"/>
                  <a:gd name="connsiteX25" fmla="*/ 21579 w 103554"/>
                  <a:gd name="connsiteY25" fmla="*/ 123821 h 150600"/>
                  <a:gd name="connsiteX26" fmla="*/ 45017 w 103554"/>
                  <a:gd name="connsiteY26" fmla="*/ 127571 h 150600"/>
                  <a:gd name="connsiteX27" fmla="*/ 66260 w 103554"/>
                  <a:gd name="connsiteY27" fmla="*/ 123065 h 150600"/>
                  <a:gd name="connsiteX28" fmla="*/ 73506 w 103554"/>
                  <a:gd name="connsiteY28" fmla="*/ 110336 h 150600"/>
                  <a:gd name="connsiteX29" fmla="*/ 69494 w 103554"/>
                  <a:gd name="connsiteY29" fmla="*/ 100591 h 150600"/>
                  <a:gd name="connsiteX30" fmla="*/ 58436 w 103554"/>
                  <a:gd name="connsiteY30" fmla="*/ 92886 h 150600"/>
                  <a:gd name="connsiteX31" fmla="*/ 37582 w 103554"/>
                  <a:gd name="connsiteY31" fmla="*/ 83554 h 150600"/>
                  <a:gd name="connsiteX32" fmla="*/ 16705 w 103554"/>
                  <a:gd name="connsiteY32" fmla="*/ 72641 h 15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3554" h="150600">
                    <a:moveTo>
                      <a:pt x="16705" y="72641"/>
                    </a:moveTo>
                    <a:cubicBezTo>
                      <a:pt x="11635" y="69280"/>
                      <a:pt x="7401" y="64805"/>
                      <a:pt x="4325" y="59558"/>
                    </a:cubicBezTo>
                    <a:cubicBezTo>
                      <a:pt x="1344" y="54073"/>
                      <a:pt x="-141" y="47901"/>
                      <a:pt x="17" y="41661"/>
                    </a:cubicBezTo>
                    <a:cubicBezTo>
                      <a:pt x="-248" y="33212"/>
                      <a:pt x="2604" y="24961"/>
                      <a:pt x="8030" y="18478"/>
                    </a:cubicBezTo>
                    <a:cubicBezTo>
                      <a:pt x="13733" y="11988"/>
                      <a:pt x="21104" y="7181"/>
                      <a:pt x="29344" y="4580"/>
                    </a:cubicBezTo>
                    <a:cubicBezTo>
                      <a:pt x="38736" y="1490"/>
                      <a:pt x="48572" y="-32"/>
                      <a:pt x="58459" y="74"/>
                    </a:cubicBezTo>
                    <a:cubicBezTo>
                      <a:pt x="71460" y="-401"/>
                      <a:pt x="84443" y="1416"/>
                      <a:pt x="96814" y="5442"/>
                    </a:cubicBezTo>
                    <a:lnTo>
                      <a:pt x="96814" y="32577"/>
                    </a:lnTo>
                    <a:cubicBezTo>
                      <a:pt x="91439" y="29321"/>
                      <a:pt x="85584" y="26933"/>
                      <a:pt x="79466" y="25498"/>
                    </a:cubicBezTo>
                    <a:cubicBezTo>
                      <a:pt x="72827" y="23870"/>
                      <a:pt x="66014" y="23054"/>
                      <a:pt x="59179" y="23068"/>
                    </a:cubicBezTo>
                    <a:cubicBezTo>
                      <a:pt x="51970" y="22803"/>
                      <a:pt x="44808" y="24319"/>
                      <a:pt x="38325" y="27480"/>
                    </a:cubicBezTo>
                    <a:cubicBezTo>
                      <a:pt x="33320" y="29638"/>
                      <a:pt x="30074" y="34560"/>
                      <a:pt x="30064" y="40009"/>
                    </a:cubicBezTo>
                    <a:cubicBezTo>
                      <a:pt x="30044" y="43314"/>
                      <a:pt x="31314" y="46497"/>
                      <a:pt x="33604" y="48881"/>
                    </a:cubicBezTo>
                    <a:cubicBezTo>
                      <a:pt x="36310" y="51691"/>
                      <a:pt x="39510" y="53979"/>
                      <a:pt x="43046" y="55629"/>
                    </a:cubicBezTo>
                    <a:cubicBezTo>
                      <a:pt x="46980" y="57588"/>
                      <a:pt x="52880" y="60191"/>
                      <a:pt x="60748" y="63439"/>
                    </a:cubicBezTo>
                    <a:cubicBezTo>
                      <a:pt x="61615" y="63713"/>
                      <a:pt x="62459" y="64052"/>
                      <a:pt x="63274" y="64454"/>
                    </a:cubicBezTo>
                    <a:cubicBezTo>
                      <a:pt x="71017" y="67479"/>
                      <a:pt x="78488" y="71162"/>
                      <a:pt x="85603" y="75461"/>
                    </a:cubicBezTo>
                    <a:cubicBezTo>
                      <a:pt x="90991" y="78782"/>
                      <a:pt x="95513" y="83335"/>
                      <a:pt x="98797" y="88746"/>
                    </a:cubicBezTo>
                    <a:cubicBezTo>
                      <a:pt x="102164" y="94878"/>
                      <a:pt x="103796" y="101811"/>
                      <a:pt x="103518" y="108800"/>
                    </a:cubicBezTo>
                    <a:cubicBezTo>
                      <a:pt x="103902" y="117476"/>
                      <a:pt x="101247" y="126011"/>
                      <a:pt x="96012" y="132939"/>
                    </a:cubicBezTo>
                    <a:cubicBezTo>
                      <a:pt x="90793" y="139307"/>
                      <a:pt x="83816" y="144002"/>
                      <a:pt x="75949" y="146437"/>
                    </a:cubicBezTo>
                    <a:cubicBezTo>
                      <a:pt x="66695" y="149334"/>
                      <a:pt x="57038" y="150737"/>
                      <a:pt x="47342" y="150590"/>
                    </a:cubicBezTo>
                    <a:cubicBezTo>
                      <a:pt x="38642" y="150628"/>
                      <a:pt x="29955" y="149917"/>
                      <a:pt x="21378" y="148466"/>
                    </a:cubicBezTo>
                    <a:cubicBezTo>
                      <a:pt x="14135" y="147279"/>
                      <a:pt x="7068" y="145204"/>
                      <a:pt x="336" y="142284"/>
                    </a:cubicBezTo>
                    <a:lnTo>
                      <a:pt x="336" y="113674"/>
                    </a:lnTo>
                    <a:cubicBezTo>
                      <a:pt x="6771" y="118267"/>
                      <a:pt x="13960" y="121702"/>
                      <a:pt x="21579" y="123821"/>
                    </a:cubicBezTo>
                    <a:cubicBezTo>
                      <a:pt x="29172" y="126186"/>
                      <a:pt x="37065" y="127449"/>
                      <a:pt x="45017" y="127571"/>
                    </a:cubicBezTo>
                    <a:cubicBezTo>
                      <a:pt x="52377" y="128037"/>
                      <a:pt x="59724" y="126479"/>
                      <a:pt x="66260" y="123065"/>
                    </a:cubicBezTo>
                    <a:cubicBezTo>
                      <a:pt x="70838" y="120483"/>
                      <a:pt x="73623" y="115589"/>
                      <a:pt x="73506" y="110336"/>
                    </a:cubicBezTo>
                    <a:cubicBezTo>
                      <a:pt x="73537" y="106679"/>
                      <a:pt x="72090" y="103166"/>
                      <a:pt x="69494" y="100591"/>
                    </a:cubicBezTo>
                    <a:cubicBezTo>
                      <a:pt x="66265" y="97421"/>
                      <a:pt x="62527" y="94816"/>
                      <a:pt x="58436" y="92886"/>
                    </a:cubicBezTo>
                    <a:cubicBezTo>
                      <a:pt x="53715" y="90526"/>
                      <a:pt x="46764" y="87417"/>
                      <a:pt x="37582" y="83554"/>
                    </a:cubicBezTo>
                    <a:cubicBezTo>
                      <a:pt x="30278" y="80619"/>
                      <a:pt x="23284" y="76963"/>
                      <a:pt x="16705" y="72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43A54F-8035-0757-B258-108C0625F04F}"/>
              </a:ext>
            </a:extLst>
          </p:cNvPr>
          <p:cNvGrpSpPr/>
          <p:nvPr/>
        </p:nvGrpSpPr>
        <p:grpSpPr>
          <a:xfrm>
            <a:off x="17009923" y="8039246"/>
            <a:ext cx="4409369" cy="1693420"/>
            <a:chOff x="8505515" y="4019623"/>
            <a:chExt cx="2204828" cy="84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CEBBD8D-4FEA-39CF-76EE-03C11C95CE1E}"/>
                </a:ext>
              </a:extLst>
            </p:cNvPr>
            <p:cNvSpPr/>
            <p:nvPr/>
          </p:nvSpPr>
          <p:spPr>
            <a:xfrm>
              <a:off x="8505515" y="4019623"/>
              <a:ext cx="2204828" cy="846710"/>
            </a:xfrm>
            <a:prstGeom prst="round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711200" dist="203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grpSp>
          <p:nvGrpSpPr>
            <p:cNvPr id="53" name="Graphic 11">
              <a:extLst>
                <a:ext uri="{FF2B5EF4-FFF2-40B4-BE49-F238E27FC236}">
                  <a16:creationId xmlns:a16="http://schemas.microsoft.com/office/drawing/2014/main" id="{5A1CA51D-23C0-24D4-A4D5-C566958754D7}"/>
                </a:ext>
              </a:extLst>
            </p:cNvPr>
            <p:cNvGrpSpPr/>
            <p:nvPr/>
          </p:nvGrpSpPr>
          <p:grpSpPr>
            <a:xfrm>
              <a:off x="8725472" y="4239183"/>
              <a:ext cx="1764915" cy="407590"/>
              <a:chOff x="8725471" y="4975968"/>
              <a:chExt cx="1764915" cy="407590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CE590CC-71FE-A58A-EF29-797994F2D9F9}"/>
                  </a:ext>
                </a:extLst>
              </p:cNvPr>
              <p:cNvSpPr/>
              <p:nvPr/>
            </p:nvSpPr>
            <p:spPr>
              <a:xfrm>
                <a:off x="10353892" y="5143852"/>
                <a:ext cx="136494" cy="187487"/>
              </a:xfrm>
              <a:custGeom>
                <a:avLst/>
                <a:gdLst>
                  <a:gd name="connsiteX0" fmla="*/ 50856 w 136494"/>
                  <a:gd name="connsiteY0" fmla="*/ 129962 h 187487"/>
                  <a:gd name="connsiteX1" fmla="*/ 0 w 136494"/>
                  <a:gd name="connsiteY1" fmla="*/ 0 h 187487"/>
                  <a:gd name="connsiteX2" fmla="*/ 37527 w 136494"/>
                  <a:gd name="connsiteY2" fmla="*/ 0 h 187487"/>
                  <a:gd name="connsiteX3" fmla="*/ 68249 w 136494"/>
                  <a:gd name="connsiteY3" fmla="*/ 87074 h 187487"/>
                  <a:gd name="connsiteX4" fmla="*/ 99104 w 136494"/>
                  <a:gd name="connsiteY4" fmla="*/ 0 h 187487"/>
                  <a:gd name="connsiteX5" fmla="*/ 136494 w 136494"/>
                  <a:gd name="connsiteY5" fmla="*/ 0 h 187487"/>
                  <a:gd name="connsiteX6" fmla="*/ 84332 w 136494"/>
                  <a:gd name="connsiteY6" fmla="*/ 139248 h 187487"/>
                  <a:gd name="connsiteX7" fmla="*/ 33467 w 136494"/>
                  <a:gd name="connsiteY7" fmla="*/ 187487 h 187487"/>
                  <a:gd name="connsiteX8" fmla="*/ 21832 w 136494"/>
                  <a:gd name="connsiteY8" fmla="*/ 186446 h 187487"/>
                  <a:gd name="connsiteX9" fmla="*/ 13338 w 136494"/>
                  <a:gd name="connsiteY9" fmla="*/ 184355 h 187487"/>
                  <a:gd name="connsiteX10" fmla="*/ 10722 w 136494"/>
                  <a:gd name="connsiteY10" fmla="*/ 183434 h 187487"/>
                  <a:gd name="connsiteX11" fmla="*/ 10722 w 136494"/>
                  <a:gd name="connsiteY11" fmla="*/ 151407 h 187487"/>
                  <a:gd name="connsiteX12" fmla="*/ 24051 w 136494"/>
                  <a:gd name="connsiteY12" fmla="*/ 154023 h 187487"/>
                  <a:gd name="connsiteX13" fmla="*/ 46801 w 136494"/>
                  <a:gd name="connsiteY13" fmla="*/ 139248 h 187487"/>
                  <a:gd name="connsiteX14" fmla="*/ 50856 w 136494"/>
                  <a:gd name="connsiteY14" fmla="*/ 129963 h 18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494" h="187487">
                    <a:moveTo>
                      <a:pt x="50856" y="129962"/>
                    </a:moveTo>
                    <a:lnTo>
                      <a:pt x="0" y="0"/>
                    </a:lnTo>
                    <a:lnTo>
                      <a:pt x="37527" y="0"/>
                    </a:lnTo>
                    <a:lnTo>
                      <a:pt x="68249" y="87074"/>
                    </a:lnTo>
                    <a:lnTo>
                      <a:pt x="99104" y="0"/>
                    </a:lnTo>
                    <a:lnTo>
                      <a:pt x="136494" y="0"/>
                    </a:lnTo>
                    <a:lnTo>
                      <a:pt x="84332" y="139248"/>
                    </a:lnTo>
                    <a:cubicBezTo>
                      <a:pt x="72384" y="171404"/>
                      <a:pt x="55436" y="187487"/>
                      <a:pt x="33467" y="187487"/>
                    </a:cubicBezTo>
                    <a:cubicBezTo>
                      <a:pt x="29549" y="187487"/>
                      <a:pt x="25675" y="187137"/>
                      <a:pt x="21832" y="186446"/>
                    </a:cubicBezTo>
                    <a:cubicBezTo>
                      <a:pt x="17998" y="185746"/>
                      <a:pt x="15161" y="185046"/>
                      <a:pt x="13338" y="184355"/>
                    </a:cubicBezTo>
                    <a:lnTo>
                      <a:pt x="10722" y="183434"/>
                    </a:lnTo>
                    <a:lnTo>
                      <a:pt x="10722" y="151407"/>
                    </a:lnTo>
                    <a:cubicBezTo>
                      <a:pt x="14296" y="153148"/>
                      <a:pt x="18735" y="154023"/>
                      <a:pt x="24051" y="154023"/>
                    </a:cubicBezTo>
                    <a:cubicBezTo>
                      <a:pt x="34950" y="154023"/>
                      <a:pt x="42530" y="149094"/>
                      <a:pt x="46801" y="139248"/>
                    </a:cubicBezTo>
                    <a:lnTo>
                      <a:pt x="50856" y="129963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D6D19EB-2201-9DDA-FD1B-9D565922231F}"/>
                  </a:ext>
                </a:extLst>
              </p:cNvPr>
              <p:cNvSpPr/>
              <p:nvPr/>
            </p:nvSpPr>
            <p:spPr>
              <a:xfrm>
                <a:off x="9256865" y="5083710"/>
                <a:ext cx="203569" cy="195463"/>
              </a:xfrm>
              <a:custGeom>
                <a:avLst/>
                <a:gdLst>
                  <a:gd name="connsiteX0" fmla="*/ 29483 w 203569"/>
                  <a:gd name="connsiteY0" fmla="*/ 28638 h 195463"/>
                  <a:gd name="connsiteX1" fmla="*/ 101783 w 203569"/>
                  <a:gd name="connsiteY1" fmla="*/ 0 h 195463"/>
                  <a:gd name="connsiteX2" fmla="*/ 174083 w 203569"/>
                  <a:gd name="connsiteY2" fmla="*/ 28638 h 195463"/>
                  <a:gd name="connsiteX3" fmla="*/ 203570 w 203569"/>
                  <a:gd name="connsiteY3" fmla="*/ 97667 h 195463"/>
                  <a:gd name="connsiteX4" fmla="*/ 174083 w 203569"/>
                  <a:gd name="connsiteY4" fmla="*/ 166771 h 195463"/>
                  <a:gd name="connsiteX5" fmla="*/ 101783 w 203569"/>
                  <a:gd name="connsiteY5" fmla="*/ 195464 h 195463"/>
                  <a:gd name="connsiteX6" fmla="*/ 29483 w 203569"/>
                  <a:gd name="connsiteY6" fmla="*/ 166771 h 195463"/>
                  <a:gd name="connsiteX7" fmla="*/ 0 w 203569"/>
                  <a:gd name="connsiteY7" fmla="*/ 97667 h 195463"/>
                  <a:gd name="connsiteX8" fmla="*/ 29483 w 203569"/>
                  <a:gd name="connsiteY8" fmla="*/ 28638 h 195463"/>
                  <a:gd name="connsiteX9" fmla="*/ 59098 w 203569"/>
                  <a:gd name="connsiteY9" fmla="*/ 141467 h 195463"/>
                  <a:gd name="connsiteX10" fmla="*/ 101783 w 203569"/>
                  <a:gd name="connsiteY10" fmla="*/ 159245 h 195463"/>
                  <a:gd name="connsiteX11" fmla="*/ 144467 w 203569"/>
                  <a:gd name="connsiteY11" fmla="*/ 141467 h 195463"/>
                  <a:gd name="connsiteX12" fmla="*/ 161988 w 203569"/>
                  <a:gd name="connsiteY12" fmla="*/ 97732 h 195463"/>
                  <a:gd name="connsiteX13" fmla="*/ 144467 w 203569"/>
                  <a:gd name="connsiteY13" fmla="*/ 53932 h 195463"/>
                  <a:gd name="connsiteX14" fmla="*/ 101783 w 203569"/>
                  <a:gd name="connsiteY14" fmla="*/ 36090 h 195463"/>
                  <a:gd name="connsiteX15" fmla="*/ 59098 w 203569"/>
                  <a:gd name="connsiteY15" fmla="*/ 53932 h 195463"/>
                  <a:gd name="connsiteX16" fmla="*/ 41577 w 203569"/>
                  <a:gd name="connsiteY16" fmla="*/ 97732 h 195463"/>
                  <a:gd name="connsiteX17" fmla="*/ 59098 w 203569"/>
                  <a:gd name="connsiteY17" fmla="*/ 141467 h 1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569" h="195463">
                    <a:moveTo>
                      <a:pt x="29483" y="28638"/>
                    </a:moveTo>
                    <a:cubicBezTo>
                      <a:pt x="49140" y="9552"/>
                      <a:pt x="73235" y="0"/>
                      <a:pt x="101783" y="0"/>
                    </a:cubicBezTo>
                    <a:cubicBezTo>
                      <a:pt x="130330" y="0"/>
                      <a:pt x="154435" y="9552"/>
                      <a:pt x="174083" y="28638"/>
                    </a:cubicBezTo>
                    <a:cubicBezTo>
                      <a:pt x="193739" y="47724"/>
                      <a:pt x="203570" y="70733"/>
                      <a:pt x="203570" y="97667"/>
                    </a:cubicBezTo>
                    <a:cubicBezTo>
                      <a:pt x="203570" y="124601"/>
                      <a:pt x="193739" y="147639"/>
                      <a:pt x="174083" y="166771"/>
                    </a:cubicBezTo>
                    <a:cubicBezTo>
                      <a:pt x="154435" y="185893"/>
                      <a:pt x="130330" y="195464"/>
                      <a:pt x="101783" y="195464"/>
                    </a:cubicBezTo>
                    <a:cubicBezTo>
                      <a:pt x="73235" y="195464"/>
                      <a:pt x="49140" y="185893"/>
                      <a:pt x="29483" y="166771"/>
                    </a:cubicBezTo>
                    <a:cubicBezTo>
                      <a:pt x="9826" y="147639"/>
                      <a:pt x="0" y="124601"/>
                      <a:pt x="0" y="97667"/>
                    </a:cubicBezTo>
                    <a:cubicBezTo>
                      <a:pt x="0" y="70733"/>
                      <a:pt x="9826" y="47724"/>
                      <a:pt x="29483" y="28638"/>
                    </a:cubicBezTo>
                    <a:moveTo>
                      <a:pt x="59098" y="141467"/>
                    </a:moveTo>
                    <a:cubicBezTo>
                      <a:pt x="70778" y="153322"/>
                      <a:pt x="85012" y="159245"/>
                      <a:pt x="101783" y="159245"/>
                    </a:cubicBezTo>
                    <a:cubicBezTo>
                      <a:pt x="118567" y="159245"/>
                      <a:pt x="132788" y="153322"/>
                      <a:pt x="144467" y="141467"/>
                    </a:cubicBezTo>
                    <a:cubicBezTo>
                      <a:pt x="156155" y="129612"/>
                      <a:pt x="161988" y="115031"/>
                      <a:pt x="161988" y="97732"/>
                    </a:cubicBezTo>
                    <a:cubicBezTo>
                      <a:pt x="161988" y="80434"/>
                      <a:pt x="156155" y="65834"/>
                      <a:pt x="144467" y="53932"/>
                    </a:cubicBezTo>
                    <a:cubicBezTo>
                      <a:pt x="132788" y="42040"/>
                      <a:pt x="118567" y="36090"/>
                      <a:pt x="101783" y="36090"/>
                    </a:cubicBezTo>
                    <a:cubicBezTo>
                      <a:pt x="85012" y="36090"/>
                      <a:pt x="70778" y="42040"/>
                      <a:pt x="59098" y="53932"/>
                    </a:cubicBezTo>
                    <a:cubicBezTo>
                      <a:pt x="47419" y="65833"/>
                      <a:pt x="41577" y="80433"/>
                      <a:pt x="41577" y="97732"/>
                    </a:cubicBezTo>
                    <a:cubicBezTo>
                      <a:pt x="41577" y="115031"/>
                      <a:pt x="47419" y="129612"/>
                      <a:pt x="59098" y="141467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88B4458-694C-14F5-8918-510004327AAC}"/>
                  </a:ext>
                </a:extLst>
              </p:cNvPr>
              <p:cNvSpPr/>
              <p:nvPr/>
            </p:nvSpPr>
            <p:spPr>
              <a:xfrm>
                <a:off x="9490782" y="5142545"/>
                <a:ext cx="78971" cy="132578"/>
              </a:xfrm>
              <a:custGeom>
                <a:avLst/>
                <a:gdLst>
                  <a:gd name="connsiteX0" fmla="*/ 78971 w 78971"/>
                  <a:gd name="connsiteY0" fmla="*/ 36219 h 132578"/>
                  <a:gd name="connsiteX1" fmla="*/ 66939 w 78971"/>
                  <a:gd name="connsiteY1" fmla="*/ 34782 h 132578"/>
                  <a:gd name="connsiteX2" fmla="*/ 44388 w 78971"/>
                  <a:gd name="connsiteY2" fmla="*/ 43800 h 132578"/>
                  <a:gd name="connsiteX3" fmla="*/ 36079 w 78971"/>
                  <a:gd name="connsiteY3" fmla="*/ 69693 h 132578"/>
                  <a:gd name="connsiteX4" fmla="*/ 36079 w 78971"/>
                  <a:gd name="connsiteY4" fmla="*/ 132579 h 132578"/>
                  <a:gd name="connsiteX5" fmla="*/ 0 w 78971"/>
                  <a:gd name="connsiteY5" fmla="*/ 132579 h 132578"/>
                  <a:gd name="connsiteX6" fmla="*/ 0 w 78971"/>
                  <a:gd name="connsiteY6" fmla="*/ 1308 h 132578"/>
                  <a:gd name="connsiteX7" fmla="*/ 36079 w 78971"/>
                  <a:gd name="connsiteY7" fmla="*/ 1308 h 132578"/>
                  <a:gd name="connsiteX8" fmla="*/ 36079 w 78971"/>
                  <a:gd name="connsiteY8" fmla="*/ 17391 h 132578"/>
                  <a:gd name="connsiteX9" fmla="*/ 40531 w 78971"/>
                  <a:gd name="connsiteY9" fmla="*/ 12620 h 132578"/>
                  <a:gd name="connsiteX10" fmla="*/ 53150 w 78971"/>
                  <a:gd name="connsiteY10" fmla="*/ 4845 h 132578"/>
                  <a:gd name="connsiteX11" fmla="*/ 73606 w 78971"/>
                  <a:gd name="connsiteY11" fmla="*/ 0 h 132578"/>
                  <a:gd name="connsiteX12" fmla="*/ 78967 w 78971"/>
                  <a:gd name="connsiteY12" fmla="*/ 0 h 132578"/>
                  <a:gd name="connsiteX13" fmla="*/ 78967 w 78971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71" h="132578">
                    <a:moveTo>
                      <a:pt x="78971" y="36219"/>
                    </a:moveTo>
                    <a:cubicBezTo>
                      <a:pt x="76271" y="35344"/>
                      <a:pt x="72265" y="34865"/>
                      <a:pt x="66939" y="34782"/>
                    </a:cubicBezTo>
                    <a:cubicBezTo>
                      <a:pt x="57444" y="34782"/>
                      <a:pt x="49925" y="37785"/>
                      <a:pt x="44388" y="43800"/>
                    </a:cubicBezTo>
                    <a:cubicBezTo>
                      <a:pt x="38855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31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F64EAC6-4350-54CA-8BA5-1653B98DEC4F}"/>
                  </a:ext>
                </a:extLst>
              </p:cNvPr>
              <p:cNvSpPr/>
              <p:nvPr/>
            </p:nvSpPr>
            <p:spPr>
              <a:xfrm>
                <a:off x="9583590" y="5141243"/>
                <a:ext cx="124589" cy="136493"/>
              </a:xfrm>
              <a:custGeom>
                <a:avLst/>
                <a:gdLst>
                  <a:gd name="connsiteX0" fmla="*/ 21047 w 124589"/>
                  <a:gd name="connsiteY0" fmla="*/ 20458 h 136493"/>
                  <a:gd name="connsiteX1" fmla="*/ 70989 w 124589"/>
                  <a:gd name="connsiteY1" fmla="*/ 0 h 136493"/>
                  <a:gd name="connsiteX2" fmla="*/ 90408 w 124589"/>
                  <a:gd name="connsiteY2" fmla="*/ 2809 h 136493"/>
                  <a:gd name="connsiteX3" fmla="*/ 105507 w 124589"/>
                  <a:gd name="connsiteY3" fmla="*/ 9478 h 136493"/>
                  <a:gd name="connsiteX4" fmla="*/ 115968 w 124589"/>
                  <a:gd name="connsiteY4" fmla="*/ 17253 h 136493"/>
                  <a:gd name="connsiteX5" fmla="*/ 122631 w 124589"/>
                  <a:gd name="connsiteY5" fmla="*/ 24051 h 136493"/>
                  <a:gd name="connsiteX6" fmla="*/ 124590 w 124589"/>
                  <a:gd name="connsiteY6" fmla="*/ 26805 h 136493"/>
                  <a:gd name="connsiteX7" fmla="*/ 101849 w 124589"/>
                  <a:gd name="connsiteY7" fmla="*/ 49548 h 136493"/>
                  <a:gd name="connsiteX8" fmla="*/ 98385 w 124589"/>
                  <a:gd name="connsiteY8" fmla="*/ 44712 h 136493"/>
                  <a:gd name="connsiteX9" fmla="*/ 87919 w 124589"/>
                  <a:gd name="connsiteY9" fmla="*/ 36928 h 136493"/>
                  <a:gd name="connsiteX10" fmla="*/ 70989 w 124589"/>
                  <a:gd name="connsiteY10" fmla="*/ 32157 h 136493"/>
                  <a:gd name="connsiteX11" fmla="*/ 46479 w 124589"/>
                  <a:gd name="connsiteY11" fmla="*/ 42750 h 136493"/>
                  <a:gd name="connsiteX12" fmla="*/ 36207 w 124589"/>
                  <a:gd name="connsiteY12" fmla="*/ 68311 h 136493"/>
                  <a:gd name="connsiteX13" fmla="*/ 46545 w 124589"/>
                  <a:gd name="connsiteY13" fmla="*/ 93872 h 136493"/>
                  <a:gd name="connsiteX14" fmla="*/ 70989 w 124589"/>
                  <a:gd name="connsiteY14" fmla="*/ 104465 h 136493"/>
                  <a:gd name="connsiteX15" fmla="*/ 87919 w 124589"/>
                  <a:gd name="connsiteY15" fmla="*/ 100145 h 136493"/>
                  <a:gd name="connsiteX16" fmla="*/ 99621 w 124589"/>
                  <a:gd name="connsiteY16" fmla="*/ 91514 h 136493"/>
                  <a:gd name="connsiteX17" fmla="*/ 103155 w 124589"/>
                  <a:gd name="connsiteY17" fmla="*/ 87075 h 136493"/>
                  <a:gd name="connsiteX18" fmla="*/ 124590 w 124589"/>
                  <a:gd name="connsiteY18" fmla="*/ 109818 h 136493"/>
                  <a:gd name="connsiteX19" fmla="*/ 122437 w 124589"/>
                  <a:gd name="connsiteY19" fmla="*/ 112765 h 136493"/>
                  <a:gd name="connsiteX20" fmla="*/ 116096 w 124589"/>
                  <a:gd name="connsiteY20" fmla="*/ 119167 h 136493"/>
                  <a:gd name="connsiteX21" fmla="*/ 105374 w 124589"/>
                  <a:gd name="connsiteY21" fmla="*/ 127144 h 136493"/>
                  <a:gd name="connsiteX22" fmla="*/ 90408 w 124589"/>
                  <a:gd name="connsiteY22" fmla="*/ 133555 h 136493"/>
                  <a:gd name="connsiteX23" fmla="*/ 70989 w 124589"/>
                  <a:gd name="connsiteY23" fmla="*/ 136493 h 136493"/>
                  <a:gd name="connsiteX24" fmla="*/ 21047 w 124589"/>
                  <a:gd name="connsiteY24" fmla="*/ 116035 h 136493"/>
                  <a:gd name="connsiteX25" fmla="*/ 0 w 124589"/>
                  <a:gd name="connsiteY25" fmla="*/ 68247 h 136493"/>
                  <a:gd name="connsiteX26" fmla="*/ 21047 w 124589"/>
                  <a:gd name="connsiteY26" fmla="*/ 20458 h 1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4589" h="136493">
                    <a:moveTo>
                      <a:pt x="21047" y="20458"/>
                    </a:moveTo>
                    <a:cubicBezTo>
                      <a:pt x="35073" y="6817"/>
                      <a:pt x="51730" y="0"/>
                      <a:pt x="70989" y="0"/>
                    </a:cubicBezTo>
                    <a:cubicBezTo>
                      <a:pt x="77789" y="0"/>
                      <a:pt x="84262" y="939"/>
                      <a:pt x="90408" y="2809"/>
                    </a:cubicBezTo>
                    <a:cubicBezTo>
                      <a:pt x="96550" y="4679"/>
                      <a:pt x="101580" y="6908"/>
                      <a:pt x="105507" y="9478"/>
                    </a:cubicBezTo>
                    <a:cubicBezTo>
                      <a:pt x="109429" y="12049"/>
                      <a:pt x="112919" y="14637"/>
                      <a:pt x="115968" y="17253"/>
                    </a:cubicBezTo>
                    <a:cubicBezTo>
                      <a:pt x="119017" y="19869"/>
                      <a:pt x="121237" y="22135"/>
                      <a:pt x="122631" y="24051"/>
                    </a:cubicBezTo>
                    <a:lnTo>
                      <a:pt x="124590" y="26805"/>
                    </a:lnTo>
                    <a:lnTo>
                      <a:pt x="101849" y="49548"/>
                    </a:lnTo>
                    <a:cubicBezTo>
                      <a:pt x="101147" y="48332"/>
                      <a:pt x="99996" y="46720"/>
                      <a:pt x="98385" y="44712"/>
                    </a:cubicBezTo>
                    <a:cubicBezTo>
                      <a:pt x="96775" y="42704"/>
                      <a:pt x="93280" y="40116"/>
                      <a:pt x="87919" y="36928"/>
                    </a:cubicBezTo>
                    <a:cubicBezTo>
                      <a:pt x="82558" y="33751"/>
                      <a:pt x="76915" y="32157"/>
                      <a:pt x="70989" y="32157"/>
                    </a:cubicBezTo>
                    <a:cubicBezTo>
                      <a:pt x="61485" y="32157"/>
                      <a:pt x="53314" y="35694"/>
                      <a:pt x="46479" y="42750"/>
                    </a:cubicBezTo>
                    <a:cubicBezTo>
                      <a:pt x="39636" y="49815"/>
                      <a:pt x="36207" y="58335"/>
                      <a:pt x="36207" y="68311"/>
                    </a:cubicBezTo>
                    <a:cubicBezTo>
                      <a:pt x="36207" y="78287"/>
                      <a:pt x="39653" y="86807"/>
                      <a:pt x="46545" y="93872"/>
                    </a:cubicBezTo>
                    <a:cubicBezTo>
                      <a:pt x="53424" y="100928"/>
                      <a:pt x="61578" y="104465"/>
                      <a:pt x="70989" y="104465"/>
                    </a:cubicBezTo>
                    <a:cubicBezTo>
                      <a:pt x="76915" y="104465"/>
                      <a:pt x="82558" y="103019"/>
                      <a:pt x="87919" y="100145"/>
                    </a:cubicBezTo>
                    <a:cubicBezTo>
                      <a:pt x="93280" y="97272"/>
                      <a:pt x="97185" y="94397"/>
                      <a:pt x="99621" y="91514"/>
                    </a:cubicBezTo>
                    <a:lnTo>
                      <a:pt x="103155" y="87075"/>
                    </a:lnTo>
                    <a:lnTo>
                      <a:pt x="124590" y="109818"/>
                    </a:lnTo>
                    <a:cubicBezTo>
                      <a:pt x="124074" y="110518"/>
                      <a:pt x="123346" y="111503"/>
                      <a:pt x="122437" y="112765"/>
                    </a:cubicBezTo>
                    <a:cubicBezTo>
                      <a:pt x="121523" y="114027"/>
                      <a:pt x="119405" y="116164"/>
                      <a:pt x="116096" y="119167"/>
                    </a:cubicBezTo>
                    <a:cubicBezTo>
                      <a:pt x="112783" y="122179"/>
                      <a:pt x="109209" y="124832"/>
                      <a:pt x="105374" y="127144"/>
                    </a:cubicBezTo>
                    <a:cubicBezTo>
                      <a:pt x="101544" y="129456"/>
                      <a:pt x="96550" y="131593"/>
                      <a:pt x="90408" y="133555"/>
                    </a:cubicBezTo>
                    <a:cubicBezTo>
                      <a:pt x="84262" y="135508"/>
                      <a:pt x="77789" y="136493"/>
                      <a:pt x="70989" y="136493"/>
                    </a:cubicBezTo>
                    <a:cubicBezTo>
                      <a:pt x="51730" y="136493"/>
                      <a:pt x="35078" y="129677"/>
                      <a:pt x="21047" y="116035"/>
                    </a:cubicBezTo>
                    <a:cubicBezTo>
                      <a:pt x="7016" y="102393"/>
                      <a:pt x="0" y="86467"/>
                      <a:pt x="0" y="68247"/>
                    </a:cubicBezTo>
                    <a:cubicBezTo>
                      <a:pt x="0" y="50027"/>
                      <a:pt x="7016" y="34100"/>
                      <a:pt x="21047" y="2045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E50F9AA-8835-8DBC-7FC6-1BCF90BC1086}"/>
                  </a:ext>
                </a:extLst>
              </p:cNvPr>
              <p:cNvSpPr/>
              <p:nvPr/>
            </p:nvSpPr>
            <p:spPr>
              <a:xfrm>
                <a:off x="9731468" y="5087638"/>
                <a:ext cx="124475" cy="187486"/>
              </a:xfrm>
              <a:custGeom>
                <a:avLst/>
                <a:gdLst>
                  <a:gd name="connsiteX0" fmla="*/ 36220 w 124475"/>
                  <a:gd name="connsiteY0" fmla="*/ 72299 h 187486"/>
                  <a:gd name="connsiteX1" fmla="*/ 40606 w 124475"/>
                  <a:gd name="connsiteY1" fmla="*/ 67132 h 187486"/>
                  <a:gd name="connsiteX2" fmla="*/ 53150 w 124475"/>
                  <a:gd name="connsiteY2" fmla="*/ 58832 h 187486"/>
                  <a:gd name="connsiteX3" fmla="*/ 73610 w 124475"/>
                  <a:gd name="connsiteY3" fmla="*/ 53600 h 187486"/>
                  <a:gd name="connsiteX4" fmla="*/ 110290 w 124475"/>
                  <a:gd name="connsiteY4" fmla="*/ 69158 h 187486"/>
                  <a:gd name="connsiteX5" fmla="*/ 124475 w 124475"/>
                  <a:gd name="connsiteY5" fmla="*/ 111134 h 187486"/>
                  <a:gd name="connsiteX6" fmla="*/ 124475 w 124475"/>
                  <a:gd name="connsiteY6" fmla="*/ 187486 h 187486"/>
                  <a:gd name="connsiteX7" fmla="*/ 88383 w 124475"/>
                  <a:gd name="connsiteY7" fmla="*/ 187486 h 187486"/>
                  <a:gd name="connsiteX8" fmla="*/ 88383 w 124475"/>
                  <a:gd name="connsiteY8" fmla="*/ 115187 h 187486"/>
                  <a:gd name="connsiteX9" fmla="*/ 81266 w 124475"/>
                  <a:gd name="connsiteY9" fmla="*/ 95769 h 187486"/>
                  <a:gd name="connsiteX10" fmla="*/ 62897 w 124475"/>
                  <a:gd name="connsiteY10" fmla="*/ 88382 h 187486"/>
                  <a:gd name="connsiteX11" fmla="*/ 43404 w 124475"/>
                  <a:gd name="connsiteY11" fmla="*/ 96423 h 187486"/>
                  <a:gd name="connsiteX12" fmla="*/ 36220 w 124475"/>
                  <a:gd name="connsiteY12" fmla="*/ 119240 h 187486"/>
                  <a:gd name="connsiteX13" fmla="*/ 36220 w 124475"/>
                  <a:gd name="connsiteY13" fmla="*/ 187486 h 187486"/>
                  <a:gd name="connsiteX14" fmla="*/ 0 w 124475"/>
                  <a:gd name="connsiteY14" fmla="*/ 187486 h 187486"/>
                  <a:gd name="connsiteX15" fmla="*/ 0 w 124475"/>
                  <a:gd name="connsiteY15" fmla="*/ 0 h 187486"/>
                  <a:gd name="connsiteX16" fmla="*/ 36220 w 124475"/>
                  <a:gd name="connsiteY16" fmla="*/ 0 h 187486"/>
                  <a:gd name="connsiteX17" fmla="*/ 36220 w 124475"/>
                  <a:gd name="connsiteY17" fmla="*/ 72299 h 18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475" h="187486">
                    <a:moveTo>
                      <a:pt x="36220" y="72299"/>
                    </a:moveTo>
                    <a:cubicBezTo>
                      <a:pt x="37271" y="70909"/>
                      <a:pt x="38727" y="69186"/>
                      <a:pt x="40606" y="67132"/>
                    </a:cubicBezTo>
                    <a:cubicBezTo>
                      <a:pt x="42473" y="65087"/>
                      <a:pt x="46656" y="62314"/>
                      <a:pt x="53150" y="58832"/>
                    </a:cubicBezTo>
                    <a:cubicBezTo>
                      <a:pt x="59645" y="55350"/>
                      <a:pt x="66462" y="53600"/>
                      <a:pt x="73610" y="53600"/>
                    </a:cubicBezTo>
                    <a:cubicBezTo>
                      <a:pt x="88603" y="53600"/>
                      <a:pt x="100830" y="58786"/>
                      <a:pt x="110290" y="69158"/>
                    </a:cubicBezTo>
                    <a:cubicBezTo>
                      <a:pt x="119741" y="79530"/>
                      <a:pt x="124475" y="93522"/>
                      <a:pt x="124475" y="111134"/>
                    </a:cubicBezTo>
                    <a:lnTo>
                      <a:pt x="124475" y="187486"/>
                    </a:lnTo>
                    <a:lnTo>
                      <a:pt x="88383" y="187486"/>
                    </a:lnTo>
                    <a:lnTo>
                      <a:pt x="88383" y="115187"/>
                    </a:lnTo>
                    <a:cubicBezTo>
                      <a:pt x="88383" y="107164"/>
                      <a:pt x="86009" y="100688"/>
                      <a:pt x="81266" y="95769"/>
                    </a:cubicBezTo>
                    <a:cubicBezTo>
                      <a:pt x="76509" y="90841"/>
                      <a:pt x="70385" y="88382"/>
                      <a:pt x="62897" y="88382"/>
                    </a:cubicBezTo>
                    <a:cubicBezTo>
                      <a:pt x="54699" y="88382"/>
                      <a:pt x="48204" y="91062"/>
                      <a:pt x="43404" y="96423"/>
                    </a:cubicBezTo>
                    <a:cubicBezTo>
                      <a:pt x="38616" y="101784"/>
                      <a:pt x="36220" y="109383"/>
                      <a:pt x="36220" y="119240"/>
                    </a:cubicBezTo>
                    <a:lnTo>
                      <a:pt x="36220" y="187486"/>
                    </a:lnTo>
                    <a:lnTo>
                      <a:pt x="0" y="187486"/>
                    </a:lnTo>
                    <a:lnTo>
                      <a:pt x="0" y="0"/>
                    </a:lnTo>
                    <a:lnTo>
                      <a:pt x="36220" y="0"/>
                    </a:lnTo>
                    <a:lnTo>
                      <a:pt x="36220" y="7229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2707E26-2922-E96D-65B2-57618A44FC25}"/>
                  </a:ext>
                </a:extLst>
              </p:cNvPr>
              <p:cNvSpPr/>
              <p:nvPr/>
            </p:nvSpPr>
            <p:spPr>
              <a:xfrm>
                <a:off x="9879756" y="5141236"/>
                <a:ext cx="133877" cy="136502"/>
              </a:xfrm>
              <a:custGeom>
                <a:avLst/>
                <a:gdLst>
                  <a:gd name="connsiteX0" fmla="*/ 37518 w 133877"/>
                  <a:gd name="connsiteY0" fmla="*/ 80278 h 136502"/>
                  <a:gd name="connsiteX1" fmla="*/ 48893 w 133877"/>
                  <a:gd name="connsiteY1" fmla="*/ 98387 h 136502"/>
                  <a:gd name="connsiteX2" fmla="*/ 72300 w 133877"/>
                  <a:gd name="connsiteY2" fmla="*/ 105775 h 136502"/>
                  <a:gd name="connsiteX3" fmla="*/ 91193 w 133877"/>
                  <a:gd name="connsiteY3" fmla="*/ 101786 h 136502"/>
                  <a:gd name="connsiteX4" fmla="*/ 103415 w 133877"/>
                  <a:gd name="connsiteY4" fmla="*/ 93744 h 136502"/>
                  <a:gd name="connsiteX5" fmla="*/ 107210 w 133877"/>
                  <a:gd name="connsiteY5" fmla="*/ 89691 h 136502"/>
                  <a:gd name="connsiteX6" fmla="*/ 125900 w 133877"/>
                  <a:gd name="connsiteY6" fmla="*/ 113751 h 136502"/>
                  <a:gd name="connsiteX7" fmla="*/ 123487 w 133877"/>
                  <a:gd name="connsiteY7" fmla="*/ 116165 h 136502"/>
                  <a:gd name="connsiteX8" fmla="*/ 116489 w 133877"/>
                  <a:gd name="connsiteY8" fmla="*/ 121728 h 136502"/>
                  <a:gd name="connsiteX9" fmla="*/ 105118 w 133877"/>
                  <a:gd name="connsiteY9" fmla="*/ 128719 h 136502"/>
                  <a:gd name="connsiteX10" fmla="*/ 89490 w 133877"/>
                  <a:gd name="connsiteY10" fmla="*/ 134145 h 136502"/>
                  <a:gd name="connsiteX11" fmla="*/ 69683 w 133877"/>
                  <a:gd name="connsiteY11" fmla="*/ 136503 h 136502"/>
                  <a:gd name="connsiteX12" fmla="*/ 20394 w 133877"/>
                  <a:gd name="connsiteY12" fmla="*/ 116431 h 136502"/>
                  <a:gd name="connsiteX13" fmla="*/ 0 w 133877"/>
                  <a:gd name="connsiteY13" fmla="*/ 68256 h 136502"/>
                  <a:gd name="connsiteX14" fmla="*/ 20138 w 133877"/>
                  <a:gd name="connsiteY14" fmla="*/ 20072 h 136502"/>
                  <a:gd name="connsiteX15" fmla="*/ 68377 w 133877"/>
                  <a:gd name="connsiteY15" fmla="*/ 0 h 136502"/>
                  <a:gd name="connsiteX16" fmla="*/ 115178 w 133877"/>
                  <a:gd name="connsiteY16" fmla="*/ 18763 h 136502"/>
                  <a:gd name="connsiteX17" fmla="*/ 133878 w 133877"/>
                  <a:gd name="connsiteY17" fmla="*/ 65639 h 136502"/>
                  <a:gd name="connsiteX18" fmla="*/ 132572 w 133877"/>
                  <a:gd name="connsiteY18" fmla="*/ 80276 h 136502"/>
                  <a:gd name="connsiteX19" fmla="*/ 37518 w 133877"/>
                  <a:gd name="connsiteY19" fmla="*/ 80276 h 136502"/>
                  <a:gd name="connsiteX20" fmla="*/ 48831 w 133877"/>
                  <a:gd name="connsiteY20" fmla="*/ 37528 h 136502"/>
                  <a:gd name="connsiteX21" fmla="*/ 37518 w 133877"/>
                  <a:gd name="connsiteY21" fmla="*/ 54919 h 136502"/>
                  <a:gd name="connsiteX22" fmla="*/ 97798 w 133877"/>
                  <a:gd name="connsiteY22" fmla="*/ 54919 h 136502"/>
                  <a:gd name="connsiteX23" fmla="*/ 87791 w 133877"/>
                  <a:gd name="connsiteY23" fmla="*/ 37657 h 136502"/>
                  <a:gd name="connsiteX24" fmla="*/ 68377 w 133877"/>
                  <a:gd name="connsiteY24" fmla="*/ 30859 h 136502"/>
                  <a:gd name="connsiteX25" fmla="*/ 48831 w 133877"/>
                  <a:gd name="connsiteY25" fmla="*/ 37528 h 13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877" h="136502">
                    <a:moveTo>
                      <a:pt x="37518" y="80278"/>
                    </a:moveTo>
                    <a:cubicBezTo>
                      <a:pt x="38916" y="87426"/>
                      <a:pt x="42702" y="93459"/>
                      <a:pt x="48893" y="98387"/>
                    </a:cubicBezTo>
                    <a:cubicBezTo>
                      <a:pt x="55083" y="103315"/>
                      <a:pt x="62884" y="105775"/>
                      <a:pt x="72300" y="105775"/>
                    </a:cubicBezTo>
                    <a:cubicBezTo>
                      <a:pt x="79099" y="105775"/>
                      <a:pt x="85391" y="104448"/>
                      <a:pt x="91193" y="101786"/>
                    </a:cubicBezTo>
                    <a:cubicBezTo>
                      <a:pt x="96987" y="99133"/>
                      <a:pt x="101059" y="96453"/>
                      <a:pt x="103415" y="93744"/>
                    </a:cubicBezTo>
                    <a:lnTo>
                      <a:pt x="107210" y="89691"/>
                    </a:lnTo>
                    <a:lnTo>
                      <a:pt x="125900" y="113751"/>
                    </a:lnTo>
                    <a:lnTo>
                      <a:pt x="123487" y="116165"/>
                    </a:lnTo>
                    <a:cubicBezTo>
                      <a:pt x="122393" y="117261"/>
                      <a:pt x="120063" y="119113"/>
                      <a:pt x="116489" y="121728"/>
                    </a:cubicBezTo>
                    <a:cubicBezTo>
                      <a:pt x="112924" y="124344"/>
                      <a:pt x="109129" y="126675"/>
                      <a:pt x="105118" y="128719"/>
                    </a:cubicBezTo>
                    <a:cubicBezTo>
                      <a:pt x="101103" y="130764"/>
                      <a:pt x="95901" y="132579"/>
                      <a:pt x="89490" y="134145"/>
                    </a:cubicBezTo>
                    <a:cubicBezTo>
                      <a:pt x="83088" y="135711"/>
                      <a:pt x="76483" y="136503"/>
                      <a:pt x="69683" y="136503"/>
                    </a:cubicBezTo>
                    <a:cubicBezTo>
                      <a:pt x="50424" y="136503"/>
                      <a:pt x="33992" y="129806"/>
                      <a:pt x="20394" y="116431"/>
                    </a:cubicBezTo>
                    <a:cubicBezTo>
                      <a:pt x="6799" y="103047"/>
                      <a:pt x="0" y="86992"/>
                      <a:pt x="0" y="68256"/>
                    </a:cubicBezTo>
                    <a:cubicBezTo>
                      <a:pt x="0" y="49520"/>
                      <a:pt x="6707" y="33456"/>
                      <a:pt x="20138" y="20072"/>
                    </a:cubicBezTo>
                    <a:cubicBezTo>
                      <a:pt x="33556" y="6697"/>
                      <a:pt x="49643" y="0"/>
                      <a:pt x="68377" y="0"/>
                    </a:cubicBezTo>
                    <a:cubicBezTo>
                      <a:pt x="87112" y="0"/>
                      <a:pt x="102718" y="6254"/>
                      <a:pt x="115178" y="18763"/>
                    </a:cubicBezTo>
                    <a:cubicBezTo>
                      <a:pt x="127643" y="31272"/>
                      <a:pt x="133878" y="46895"/>
                      <a:pt x="133878" y="65639"/>
                    </a:cubicBezTo>
                    <a:lnTo>
                      <a:pt x="132572" y="80276"/>
                    </a:lnTo>
                    <a:lnTo>
                      <a:pt x="37518" y="80276"/>
                    </a:lnTo>
                    <a:close/>
                    <a:moveTo>
                      <a:pt x="48831" y="37528"/>
                    </a:moveTo>
                    <a:cubicBezTo>
                      <a:pt x="43470" y="41977"/>
                      <a:pt x="39702" y="47771"/>
                      <a:pt x="37518" y="54919"/>
                    </a:cubicBezTo>
                    <a:lnTo>
                      <a:pt x="97798" y="54919"/>
                    </a:lnTo>
                    <a:cubicBezTo>
                      <a:pt x="96395" y="47946"/>
                      <a:pt x="93064" y="42189"/>
                      <a:pt x="87791" y="37657"/>
                    </a:cubicBezTo>
                    <a:cubicBezTo>
                      <a:pt x="82514" y="33125"/>
                      <a:pt x="76050" y="30859"/>
                      <a:pt x="68377" y="30859"/>
                    </a:cubicBezTo>
                    <a:cubicBezTo>
                      <a:pt x="60704" y="30859"/>
                      <a:pt x="54192" y="33079"/>
                      <a:pt x="48831" y="37528"/>
                    </a:cubicBezTo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2787AFDF-D900-69A7-527C-3750E1DB45CA}"/>
                  </a:ext>
                </a:extLst>
              </p:cNvPr>
              <p:cNvSpPr/>
              <p:nvPr/>
            </p:nvSpPr>
            <p:spPr>
              <a:xfrm>
                <a:off x="10027330" y="5141246"/>
                <a:ext cx="105775" cy="136492"/>
              </a:xfrm>
              <a:custGeom>
                <a:avLst/>
                <a:gdLst>
                  <a:gd name="connsiteX0" fmla="*/ 83026 w 105775"/>
                  <a:gd name="connsiteY0" fmla="*/ 41440 h 136492"/>
                  <a:gd name="connsiteX1" fmla="*/ 80471 w 105775"/>
                  <a:gd name="connsiteY1" fmla="*/ 38567 h 136492"/>
                  <a:gd name="connsiteX2" fmla="*/ 73085 w 105775"/>
                  <a:gd name="connsiteY2" fmla="*/ 33795 h 136492"/>
                  <a:gd name="connsiteX3" fmla="*/ 61578 w 105775"/>
                  <a:gd name="connsiteY3" fmla="*/ 30848 h 136492"/>
                  <a:gd name="connsiteX4" fmla="*/ 49819 w 105775"/>
                  <a:gd name="connsiteY4" fmla="*/ 34053 h 136492"/>
                  <a:gd name="connsiteX5" fmla="*/ 45504 w 105775"/>
                  <a:gd name="connsiteY5" fmla="*/ 41441 h 136492"/>
                  <a:gd name="connsiteX6" fmla="*/ 51650 w 105775"/>
                  <a:gd name="connsiteY6" fmla="*/ 49943 h 136492"/>
                  <a:gd name="connsiteX7" fmla="*/ 66617 w 105775"/>
                  <a:gd name="connsiteY7" fmla="*/ 56013 h 136492"/>
                  <a:gd name="connsiteX8" fmla="*/ 84460 w 105775"/>
                  <a:gd name="connsiteY8" fmla="*/ 62424 h 136492"/>
                  <a:gd name="connsiteX9" fmla="*/ 99629 w 105775"/>
                  <a:gd name="connsiteY9" fmla="*/ 74454 h 136492"/>
                  <a:gd name="connsiteX10" fmla="*/ 105776 w 105775"/>
                  <a:gd name="connsiteY10" fmla="*/ 95042 h 136492"/>
                  <a:gd name="connsiteX11" fmla="*/ 91846 w 105775"/>
                  <a:gd name="connsiteY11" fmla="*/ 124592 h 136492"/>
                  <a:gd name="connsiteX12" fmla="*/ 53614 w 105775"/>
                  <a:gd name="connsiteY12" fmla="*/ 136493 h 136492"/>
                  <a:gd name="connsiteX13" fmla="*/ 33732 w 105775"/>
                  <a:gd name="connsiteY13" fmla="*/ 134005 h 136492"/>
                  <a:gd name="connsiteX14" fmla="*/ 18434 w 105775"/>
                  <a:gd name="connsiteY14" fmla="*/ 127990 h 136492"/>
                  <a:gd name="connsiteX15" fmla="*/ 8172 w 105775"/>
                  <a:gd name="connsiteY15" fmla="*/ 120999 h 136492"/>
                  <a:gd name="connsiteX16" fmla="*/ 1835 w 105775"/>
                  <a:gd name="connsiteY16" fmla="*/ 115178 h 136492"/>
                  <a:gd name="connsiteX17" fmla="*/ 0 w 105775"/>
                  <a:gd name="connsiteY17" fmla="*/ 112433 h 136492"/>
                  <a:gd name="connsiteX18" fmla="*/ 20138 w 105775"/>
                  <a:gd name="connsiteY18" fmla="*/ 92435 h 136492"/>
                  <a:gd name="connsiteX19" fmla="*/ 23473 w 105775"/>
                  <a:gd name="connsiteY19" fmla="*/ 96414 h 136492"/>
                  <a:gd name="connsiteX20" fmla="*/ 33079 w 105775"/>
                  <a:gd name="connsiteY20" fmla="*/ 102954 h 136492"/>
                  <a:gd name="connsiteX21" fmla="*/ 48239 w 105775"/>
                  <a:gd name="connsiteY21" fmla="*/ 107072 h 136492"/>
                  <a:gd name="connsiteX22" fmla="*/ 61256 w 105775"/>
                  <a:gd name="connsiteY22" fmla="*/ 103737 h 136492"/>
                  <a:gd name="connsiteX23" fmla="*/ 65633 w 105775"/>
                  <a:gd name="connsiteY23" fmla="*/ 95042 h 136492"/>
                  <a:gd name="connsiteX24" fmla="*/ 59486 w 105775"/>
                  <a:gd name="connsiteY24" fmla="*/ 86089 h 136492"/>
                  <a:gd name="connsiteX25" fmla="*/ 44326 w 105775"/>
                  <a:gd name="connsiteY25" fmla="*/ 79816 h 136492"/>
                  <a:gd name="connsiteX26" fmla="*/ 26474 w 105775"/>
                  <a:gd name="connsiteY26" fmla="*/ 73340 h 136492"/>
                  <a:gd name="connsiteX27" fmla="*/ 11507 w 105775"/>
                  <a:gd name="connsiteY27" fmla="*/ 61578 h 136492"/>
                  <a:gd name="connsiteX28" fmla="*/ 5361 w 105775"/>
                  <a:gd name="connsiteY28" fmla="*/ 41442 h 136492"/>
                  <a:gd name="connsiteX29" fmla="*/ 20071 w 105775"/>
                  <a:gd name="connsiteY29" fmla="*/ 12813 h 136492"/>
                  <a:gd name="connsiteX30" fmla="*/ 56226 w 105775"/>
                  <a:gd name="connsiteY30" fmla="*/ 0 h 136492"/>
                  <a:gd name="connsiteX31" fmla="*/ 81252 w 105775"/>
                  <a:gd name="connsiteY31" fmla="*/ 5094 h 136492"/>
                  <a:gd name="connsiteX32" fmla="*/ 97145 w 105775"/>
                  <a:gd name="connsiteY32" fmla="*/ 15033 h 136492"/>
                  <a:gd name="connsiteX33" fmla="*/ 101721 w 105775"/>
                  <a:gd name="connsiteY33" fmla="*/ 20127 h 136492"/>
                  <a:gd name="connsiteX34" fmla="*/ 83022 w 105775"/>
                  <a:gd name="connsiteY34" fmla="*/ 41442 h 13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775" h="136492">
                    <a:moveTo>
                      <a:pt x="83026" y="41440"/>
                    </a:moveTo>
                    <a:cubicBezTo>
                      <a:pt x="82497" y="40740"/>
                      <a:pt x="81649" y="39782"/>
                      <a:pt x="80471" y="38567"/>
                    </a:cubicBezTo>
                    <a:cubicBezTo>
                      <a:pt x="79302" y="37341"/>
                      <a:pt x="76836" y="35757"/>
                      <a:pt x="73085" y="33795"/>
                    </a:cubicBezTo>
                    <a:cubicBezTo>
                      <a:pt x="69335" y="31833"/>
                      <a:pt x="65505" y="30848"/>
                      <a:pt x="61578" y="30848"/>
                    </a:cubicBezTo>
                    <a:cubicBezTo>
                      <a:pt x="56614" y="30848"/>
                      <a:pt x="52692" y="31916"/>
                      <a:pt x="49819" y="34053"/>
                    </a:cubicBezTo>
                    <a:cubicBezTo>
                      <a:pt x="46942" y="36190"/>
                      <a:pt x="45504" y="38649"/>
                      <a:pt x="45504" y="41441"/>
                    </a:cubicBezTo>
                    <a:cubicBezTo>
                      <a:pt x="45504" y="44840"/>
                      <a:pt x="47551" y="47668"/>
                      <a:pt x="51650" y="49943"/>
                    </a:cubicBezTo>
                    <a:cubicBezTo>
                      <a:pt x="55740" y="52209"/>
                      <a:pt x="60731" y="54235"/>
                      <a:pt x="66617" y="56013"/>
                    </a:cubicBezTo>
                    <a:cubicBezTo>
                      <a:pt x="72503" y="57809"/>
                      <a:pt x="78446" y="59937"/>
                      <a:pt x="84460" y="62424"/>
                    </a:cubicBezTo>
                    <a:cubicBezTo>
                      <a:pt x="90474" y="64911"/>
                      <a:pt x="95530" y="68918"/>
                      <a:pt x="99629" y="74454"/>
                    </a:cubicBezTo>
                    <a:cubicBezTo>
                      <a:pt x="103720" y="79990"/>
                      <a:pt x="105776" y="86853"/>
                      <a:pt x="105776" y="95042"/>
                    </a:cubicBezTo>
                    <a:cubicBezTo>
                      <a:pt x="105776" y="106814"/>
                      <a:pt x="101134" y="116661"/>
                      <a:pt x="91846" y="124592"/>
                    </a:cubicBezTo>
                    <a:cubicBezTo>
                      <a:pt x="82563" y="132523"/>
                      <a:pt x="69824" y="136493"/>
                      <a:pt x="53614" y="136493"/>
                    </a:cubicBezTo>
                    <a:cubicBezTo>
                      <a:pt x="46629" y="136493"/>
                      <a:pt x="40015" y="135663"/>
                      <a:pt x="33732" y="134005"/>
                    </a:cubicBezTo>
                    <a:cubicBezTo>
                      <a:pt x="27462" y="132347"/>
                      <a:pt x="22357" y="130348"/>
                      <a:pt x="18434" y="127990"/>
                    </a:cubicBezTo>
                    <a:cubicBezTo>
                      <a:pt x="14521" y="125642"/>
                      <a:pt x="11092" y="123311"/>
                      <a:pt x="8172" y="120999"/>
                    </a:cubicBezTo>
                    <a:cubicBezTo>
                      <a:pt x="5251" y="118687"/>
                      <a:pt x="3142" y="116753"/>
                      <a:pt x="1835" y="115178"/>
                    </a:cubicBezTo>
                    <a:lnTo>
                      <a:pt x="0" y="112433"/>
                    </a:lnTo>
                    <a:lnTo>
                      <a:pt x="20138" y="92435"/>
                    </a:lnTo>
                    <a:cubicBezTo>
                      <a:pt x="20839" y="93476"/>
                      <a:pt x="21942" y="94802"/>
                      <a:pt x="23473" y="96414"/>
                    </a:cubicBezTo>
                    <a:cubicBezTo>
                      <a:pt x="24991" y="98026"/>
                      <a:pt x="28199" y="100209"/>
                      <a:pt x="33079" y="102954"/>
                    </a:cubicBezTo>
                    <a:cubicBezTo>
                      <a:pt x="37959" y="105699"/>
                      <a:pt x="43020" y="107072"/>
                      <a:pt x="48239" y="107072"/>
                    </a:cubicBezTo>
                    <a:cubicBezTo>
                      <a:pt x="53998" y="107072"/>
                      <a:pt x="58335" y="105957"/>
                      <a:pt x="61256" y="103737"/>
                    </a:cubicBezTo>
                    <a:cubicBezTo>
                      <a:pt x="64177" y="101518"/>
                      <a:pt x="65633" y="98616"/>
                      <a:pt x="65633" y="95042"/>
                    </a:cubicBezTo>
                    <a:cubicBezTo>
                      <a:pt x="65633" y="91468"/>
                      <a:pt x="63585" y="88484"/>
                      <a:pt x="59486" y="86089"/>
                    </a:cubicBezTo>
                    <a:cubicBezTo>
                      <a:pt x="55396" y="83694"/>
                      <a:pt x="50340" y="81603"/>
                      <a:pt x="44326" y="79816"/>
                    </a:cubicBezTo>
                    <a:cubicBezTo>
                      <a:pt x="38312" y="78029"/>
                      <a:pt x="32360" y="75873"/>
                      <a:pt x="26474" y="73340"/>
                    </a:cubicBezTo>
                    <a:cubicBezTo>
                      <a:pt x="20588" y="70816"/>
                      <a:pt x="15606" y="66892"/>
                      <a:pt x="11507" y="61578"/>
                    </a:cubicBezTo>
                    <a:cubicBezTo>
                      <a:pt x="7408" y="56262"/>
                      <a:pt x="5361" y="49547"/>
                      <a:pt x="5361" y="41442"/>
                    </a:cubicBezTo>
                    <a:cubicBezTo>
                      <a:pt x="5361" y="30894"/>
                      <a:pt x="10263" y="21352"/>
                      <a:pt x="20071" y="12813"/>
                    </a:cubicBezTo>
                    <a:cubicBezTo>
                      <a:pt x="29871" y="4265"/>
                      <a:pt x="41921" y="0"/>
                      <a:pt x="56226" y="0"/>
                    </a:cubicBezTo>
                    <a:cubicBezTo>
                      <a:pt x="65284" y="0"/>
                      <a:pt x="73628" y="1695"/>
                      <a:pt x="81252" y="5094"/>
                    </a:cubicBezTo>
                    <a:cubicBezTo>
                      <a:pt x="88881" y="8493"/>
                      <a:pt x="94176" y="11809"/>
                      <a:pt x="97145" y="15033"/>
                    </a:cubicBezTo>
                    <a:lnTo>
                      <a:pt x="101721" y="20127"/>
                    </a:lnTo>
                    <a:lnTo>
                      <a:pt x="83022" y="41442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E831844-E646-7472-EE6B-2353874DF9ED}"/>
                  </a:ext>
                </a:extLst>
              </p:cNvPr>
              <p:cNvSpPr/>
              <p:nvPr/>
            </p:nvSpPr>
            <p:spPr>
              <a:xfrm>
                <a:off x="10146872" y="5105155"/>
                <a:ext cx="88369" cy="172587"/>
              </a:xfrm>
              <a:custGeom>
                <a:avLst/>
                <a:gdLst>
                  <a:gd name="connsiteX0" fmla="*/ 26796 w 88369"/>
                  <a:gd name="connsiteY0" fmla="*/ 0 h 172587"/>
                  <a:gd name="connsiteX1" fmla="*/ 58961 w 88369"/>
                  <a:gd name="connsiteY1" fmla="*/ 0 h 172587"/>
                  <a:gd name="connsiteX2" fmla="*/ 58961 w 88369"/>
                  <a:gd name="connsiteY2" fmla="*/ 41442 h 172587"/>
                  <a:gd name="connsiteX3" fmla="*/ 85625 w 88369"/>
                  <a:gd name="connsiteY3" fmla="*/ 41442 h 172587"/>
                  <a:gd name="connsiteX4" fmla="*/ 85625 w 88369"/>
                  <a:gd name="connsiteY4" fmla="*/ 73608 h 172587"/>
                  <a:gd name="connsiteX5" fmla="*/ 58961 w 88369"/>
                  <a:gd name="connsiteY5" fmla="*/ 73608 h 172587"/>
                  <a:gd name="connsiteX6" fmla="*/ 58961 w 88369"/>
                  <a:gd name="connsiteY6" fmla="*/ 125772 h 172587"/>
                  <a:gd name="connsiteX7" fmla="*/ 63466 w 88369"/>
                  <a:gd name="connsiteY7" fmla="*/ 136236 h 172587"/>
                  <a:gd name="connsiteX8" fmla="*/ 74903 w 88369"/>
                  <a:gd name="connsiteY8" fmla="*/ 140547 h 172587"/>
                  <a:gd name="connsiteX9" fmla="*/ 81769 w 88369"/>
                  <a:gd name="connsiteY9" fmla="*/ 139828 h 172587"/>
                  <a:gd name="connsiteX10" fmla="*/ 86807 w 88369"/>
                  <a:gd name="connsiteY10" fmla="*/ 138327 h 172587"/>
                  <a:gd name="connsiteX11" fmla="*/ 88369 w 88369"/>
                  <a:gd name="connsiteY11" fmla="*/ 137802 h 172587"/>
                  <a:gd name="connsiteX12" fmla="*/ 88369 w 88369"/>
                  <a:gd name="connsiteY12" fmla="*/ 168659 h 172587"/>
                  <a:gd name="connsiteX13" fmla="*/ 64181 w 88369"/>
                  <a:gd name="connsiteY13" fmla="*/ 172583 h 172587"/>
                  <a:gd name="connsiteX14" fmla="*/ 22741 w 88369"/>
                  <a:gd name="connsiteY14" fmla="*/ 127079 h 172587"/>
                  <a:gd name="connsiteX15" fmla="*/ 22741 w 88369"/>
                  <a:gd name="connsiteY15" fmla="*/ 73608 h 172587"/>
                  <a:gd name="connsiteX16" fmla="*/ 0 w 88369"/>
                  <a:gd name="connsiteY16" fmla="*/ 73608 h 172587"/>
                  <a:gd name="connsiteX17" fmla="*/ 0 w 88369"/>
                  <a:gd name="connsiteY17" fmla="*/ 41442 h 172587"/>
                  <a:gd name="connsiteX18" fmla="*/ 12019 w 88369"/>
                  <a:gd name="connsiteY18" fmla="*/ 41442 h 172587"/>
                  <a:gd name="connsiteX19" fmla="*/ 22485 w 88369"/>
                  <a:gd name="connsiteY19" fmla="*/ 36606 h 172587"/>
                  <a:gd name="connsiteX20" fmla="*/ 26796 w 88369"/>
                  <a:gd name="connsiteY20" fmla="*/ 24060 h 172587"/>
                  <a:gd name="connsiteX21" fmla="*/ 26796 w 88369"/>
                  <a:gd name="connsiteY21" fmla="*/ 0 h 1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8369" h="172587">
                    <a:moveTo>
                      <a:pt x="26796" y="0"/>
                    </a:moveTo>
                    <a:lnTo>
                      <a:pt x="58961" y="0"/>
                    </a:lnTo>
                    <a:lnTo>
                      <a:pt x="58961" y="41442"/>
                    </a:lnTo>
                    <a:lnTo>
                      <a:pt x="85625" y="41442"/>
                    </a:lnTo>
                    <a:lnTo>
                      <a:pt x="85625" y="73608"/>
                    </a:lnTo>
                    <a:lnTo>
                      <a:pt x="58961" y="73608"/>
                    </a:lnTo>
                    <a:lnTo>
                      <a:pt x="58961" y="125772"/>
                    </a:lnTo>
                    <a:cubicBezTo>
                      <a:pt x="58961" y="129871"/>
                      <a:pt x="60462" y="133362"/>
                      <a:pt x="63466" y="136236"/>
                    </a:cubicBezTo>
                    <a:cubicBezTo>
                      <a:pt x="66476" y="139109"/>
                      <a:pt x="70288" y="140547"/>
                      <a:pt x="74903" y="140547"/>
                    </a:cubicBezTo>
                    <a:cubicBezTo>
                      <a:pt x="77264" y="140547"/>
                      <a:pt x="79549" y="140307"/>
                      <a:pt x="81769" y="139828"/>
                    </a:cubicBezTo>
                    <a:cubicBezTo>
                      <a:pt x="83997" y="139349"/>
                      <a:pt x="85673" y="138852"/>
                      <a:pt x="86807" y="138327"/>
                    </a:cubicBezTo>
                    <a:lnTo>
                      <a:pt x="88369" y="137802"/>
                    </a:lnTo>
                    <a:lnTo>
                      <a:pt x="88369" y="168659"/>
                    </a:lnTo>
                    <a:cubicBezTo>
                      <a:pt x="81226" y="171358"/>
                      <a:pt x="73165" y="172666"/>
                      <a:pt x="64181" y="172583"/>
                    </a:cubicBezTo>
                    <a:cubicBezTo>
                      <a:pt x="36556" y="172583"/>
                      <a:pt x="22741" y="157412"/>
                      <a:pt x="22741" y="127079"/>
                    </a:cubicBezTo>
                    <a:lnTo>
                      <a:pt x="22741" y="73608"/>
                    </a:lnTo>
                    <a:lnTo>
                      <a:pt x="0" y="73608"/>
                    </a:lnTo>
                    <a:lnTo>
                      <a:pt x="0" y="41442"/>
                    </a:lnTo>
                    <a:lnTo>
                      <a:pt x="12019" y="41442"/>
                    </a:lnTo>
                    <a:cubicBezTo>
                      <a:pt x="16118" y="41442"/>
                      <a:pt x="19599" y="39830"/>
                      <a:pt x="22485" y="36606"/>
                    </a:cubicBezTo>
                    <a:cubicBezTo>
                      <a:pt x="25357" y="33382"/>
                      <a:pt x="26796" y="29200"/>
                      <a:pt x="26796" y="24060"/>
                    </a:cubicBezTo>
                    <a:lnTo>
                      <a:pt x="26796" y="0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2D334105-5408-195B-14CD-E23F1C0957F3}"/>
                  </a:ext>
                </a:extLst>
              </p:cNvPr>
              <p:cNvSpPr/>
              <p:nvPr/>
            </p:nvSpPr>
            <p:spPr>
              <a:xfrm>
                <a:off x="10261618" y="5142545"/>
                <a:ext cx="78966" cy="132578"/>
              </a:xfrm>
              <a:custGeom>
                <a:avLst/>
                <a:gdLst>
                  <a:gd name="connsiteX0" fmla="*/ 78967 w 78966"/>
                  <a:gd name="connsiteY0" fmla="*/ 36219 h 132578"/>
                  <a:gd name="connsiteX1" fmla="*/ 66939 w 78966"/>
                  <a:gd name="connsiteY1" fmla="*/ 34782 h 132578"/>
                  <a:gd name="connsiteX2" fmla="*/ 44388 w 78966"/>
                  <a:gd name="connsiteY2" fmla="*/ 43800 h 132578"/>
                  <a:gd name="connsiteX3" fmla="*/ 36079 w 78966"/>
                  <a:gd name="connsiteY3" fmla="*/ 69693 h 132578"/>
                  <a:gd name="connsiteX4" fmla="*/ 36079 w 78966"/>
                  <a:gd name="connsiteY4" fmla="*/ 132579 h 132578"/>
                  <a:gd name="connsiteX5" fmla="*/ 0 w 78966"/>
                  <a:gd name="connsiteY5" fmla="*/ 132579 h 132578"/>
                  <a:gd name="connsiteX6" fmla="*/ 0 w 78966"/>
                  <a:gd name="connsiteY6" fmla="*/ 1308 h 132578"/>
                  <a:gd name="connsiteX7" fmla="*/ 36079 w 78966"/>
                  <a:gd name="connsiteY7" fmla="*/ 1308 h 132578"/>
                  <a:gd name="connsiteX8" fmla="*/ 36079 w 78966"/>
                  <a:gd name="connsiteY8" fmla="*/ 17391 h 132578"/>
                  <a:gd name="connsiteX9" fmla="*/ 40527 w 78966"/>
                  <a:gd name="connsiteY9" fmla="*/ 12620 h 132578"/>
                  <a:gd name="connsiteX10" fmla="*/ 53150 w 78966"/>
                  <a:gd name="connsiteY10" fmla="*/ 4845 h 132578"/>
                  <a:gd name="connsiteX11" fmla="*/ 73606 w 78966"/>
                  <a:gd name="connsiteY11" fmla="*/ 0 h 132578"/>
                  <a:gd name="connsiteX12" fmla="*/ 78967 w 78966"/>
                  <a:gd name="connsiteY12" fmla="*/ 0 h 132578"/>
                  <a:gd name="connsiteX13" fmla="*/ 78967 w 78966"/>
                  <a:gd name="connsiteY13" fmla="*/ 36219 h 13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966" h="132578">
                    <a:moveTo>
                      <a:pt x="78967" y="36219"/>
                    </a:moveTo>
                    <a:cubicBezTo>
                      <a:pt x="76271" y="35344"/>
                      <a:pt x="72264" y="34865"/>
                      <a:pt x="66939" y="34782"/>
                    </a:cubicBezTo>
                    <a:cubicBezTo>
                      <a:pt x="57439" y="34782"/>
                      <a:pt x="49925" y="37785"/>
                      <a:pt x="44388" y="43800"/>
                    </a:cubicBezTo>
                    <a:cubicBezTo>
                      <a:pt x="38850" y="49815"/>
                      <a:pt x="36079" y="58446"/>
                      <a:pt x="36079" y="69693"/>
                    </a:cubicBezTo>
                    <a:lnTo>
                      <a:pt x="36079" y="132579"/>
                    </a:lnTo>
                    <a:lnTo>
                      <a:pt x="0" y="132579"/>
                    </a:lnTo>
                    <a:lnTo>
                      <a:pt x="0" y="1308"/>
                    </a:lnTo>
                    <a:lnTo>
                      <a:pt x="36079" y="1308"/>
                    </a:lnTo>
                    <a:lnTo>
                      <a:pt x="36079" y="17391"/>
                    </a:lnTo>
                    <a:cubicBezTo>
                      <a:pt x="37129" y="16175"/>
                      <a:pt x="38612" y="14582"/>
                      <a:pt x="40527" y="12620"/>
                    </a:cubicBezTo>
                    <a:cubicBezTo>
                      <a:pt x="42446" y="10657"/>
                      <a:pt x="46656" y="8069"/>
                      <a:pt x="53150" y="4845"/>
                    </a:cubicBezTo>
                    <a:cubicBezTo>
                      <a:pt x="59641" y="1612"/>
                      <a:pt x="66458" y="0"/>
                      <a:pt x="73606" y="0"/>
                    </a:cubicBezTo>
                    <a:lnTo>
                      <a:pt x="78967" y="0"/>
                    </a:lnTo>
                    <a:lnTo>
                      <a:pt x="78967" y="36219"/>
                    </a:lnTo>
                    <a:close/>
                  </a:path>
                </a:pathLst>
              </a:custGeom>
              <a:solidFill>
                <a:srgbClr val="212A30"/>
              </a:soli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C85D16E-82A3-2CC9-3D45-EB288D9F4480}"/>
                  </a:ext>
                </a:extLst>
              </p:cNvPr>
              <p:cNvSpPr/>
              <p:nvPr/>
            </p:nvSpPr>
            <p:spPr>
              <a:xfrm>
                <a:off x="8725471" y="4975968"/>
                <a:ext cx="407387" cy="407590"/>
              </a:xfrm>
              <a:custGeom>
                <a:avLst/>
                <a:gdLst>
                  <a:gd name="connsiteX0" fmla="*/ 5790 w 407387"/>
                  <a:gd name="connsiteY0" fmla="*/ 196274 h 407590"/>
                  <a:gd name="connsiteX1" fmla="*/ 5790 w 407387"/>
                  <a:gd name="connsiteY1" fmla="*/ 170608 h 407590"/>
                  <a:gd name="connsiteX2" fmla="*/ 31456 w 407387"/>
                  <a:gd name="connsiteY2" fmla="*/ 170607 h 407590"/>
                  <a:gd name="connsiteX3" fmla="*/ 31456 w 407387"/>
                  <a:gd name="connsiteY3" fmla="*/ 196274 h 407590"/>
                  <a:gd name="connsiteX4" fmla="*/ 5790 w 407387"/>
                  <a:gd name="connsiteY4" fmla="*/ 196274 h 407590"/>
                  <a:gd name="connsiteX5" fmla="*/ 359629 w 407387"/>
                  <a:gd name="connsiteY5" fmla="*/ 278741 h 407590"/>
                  <a:gd name="connsiteX6" fmla="*/ 236095 w 407387"/>
                  <a:gd name="connsiteY6" fmla="*/ 402273 h 407590"/>
                  <a:gd name="connsiteX7" fmla="*/ 210425 w 407387"/>
                  <a:gd name="connsiteY7" fmla="*/ 402273 h 407590"/>
                  <a:gd name="connsiteX8" fmla="*/ 210429 w 407387"/>
                  <a:gd name="connsiteY8" fmla="*/ 376606 h 407590"/>
                  <a:gd name="connsiteX9" fmla="*/ 230939 w 407387"/>
                  <a:gd name="connsiteY9" fmla="*/ 356097 h 407590"/>
                  <a:gd name="connsiteX10" fmla="*/ 230939 w 407387"/>
                  <a:gd name="connsiteY10" fmla="*/ 330436 h 407590"/>
                  <a:gd name="connsiteX11" fmla="*/ 205274 w 407387"/>
                  <a:gd name="connsiteY11" fmla="*/ 330436 h 407590"/>
                  <a:gd name="connsiteX12" fmla="*/ 173401 w 407387"/>
                  <a:gd name="connsiteY12" fmla="*/ 362306 h 407590"/>
                  <a:gd name="connsiteX13" fmla="*/ 147727 w 407387"/>
                  <a:gd name="connsiteY13" fmla="*/ 362306 h 407590"/>
                  <a:gd name="connsiteX14" fmla="*/ 147727 w 407387"/>
                  <a:gd name="connsiteY14" fmla="*/ 336631 h 407590"/>
                  <a:gd name="connsiteX15" fmla="*/ 231659 w 407387"/>
                  <a:gd name="connsiteY15" fmla="*/ 252694 h 407590"/>
                  <a:gd name="connsiteX16" fmla="*/ 308026 w 407387"/>
                  <a:gd name="connsiteY16" fmla="*/ 227142 h 407590"/>
                  <a:gd name="connsiteX17" fmla="*/ 308026 w 407387"/>
                  <a:gd name="connsiteY17" fmla="*/ 99363 h 407590"/>
                  <a:gd name="connsiteX18" fmla="*/ 180247 w 407387"/>
                  <a:gd name="connsiteY18" fmla="*/ 99363 h 407590"/>
                  <a:gd name="connsiteX19" fmla="*/ 154688 w 407387"/>
                  <a:gd name="connsiteY19" fmla="*/ 175700 h 407590"/>
                  <a:gd name="connsiteX20" fmla="*/ 70755 w 407387"/>
                  <a:gd name="connsiteY20" fmla="*/ 259641 h 407590"/>
                  <a:gd name="connsiteX21" fmla="*/ 45094 w 407387"/>
                  <a:gd name="connsiteY21" fmla="*/ 259636 h 407590"/>
                  <a:gd name="connsiteX22" fmla="*/ 45094 w 407387"/>
                  <a:gd name="connsiteY22" fmla="*/ 233969 h 407590"/>
                  <a:gd name="connsiteX23" fmla="*/ 119224 w 407387"/>
                  <a:gd name="connsiteY23" fmla="*/ 159839 h 407590"/>
                  <a:gd name="connsiteX24" fmla="*/ 119224 w 407387"/>
                  <a:gd name="connsiteY24" fmla="*/ 134171 h 407590"/>
                  <a:gd name="connsiteX25" fmla="*/ 93558 w 407387"/>
                  <a:gd name="connsiteY25" fmla="*/ 134172 h 407590"/>
                  <a:gd name="connsiteX26" fmla="*/ 70641 w 407387"/>
                  <a:gd name="connsiteY26" fmla="*/ 157090 h 407590"/>
                  <a:gd name="connsiteX27" fmla="*/ 44984 w 407387"/>
                  <a:gd name="connsiteY27" fmla="*/ 157089 h 407590"/>
                  <a:gd name="connsiteX28" fmla="*/ 44984 w 407387"/>
                  <a:gd name="connsiteY28" fmla="*/ 131422 h 407590"/>
                  <a:gd name="connsiteX29" fmla="*/ 128716 w 407387"/>
                  <a:gd name="connsiteY29" fmla="*/ 47686 h 407590"/>
                  <a:gd name="connsiteX30" fmla="*/ 128788 w 407387"/>
                  <a:gd name="connsiteY30" fmla="*/ 47619 h 407590"/>
                  <a:gd name="connsiteX31" fmla="*/ 359629 w 407387"/>
                  <a:gd name="connsiteY31" fmla="*/ 47762 h 407590"/>
                  <a:gd name="connsiteX32" fmla="*/ 359629 w 407387"/>
                  <a:gd name="connsiteY32" fmla="*/ 278741 h 407590"/>
                  <a:gd name="connsiteX33" fmla="*/ 269851 w 407387"/>
                  <a:gd name="connsiteY33" fmla="*/ 290976 h 407590"/>
                  <a:gd name="connsiteX34" fmla="*/ 244186 w 407387"/>
                  <a:gd name="connsiteY34" fmla="*/ 290976 h 407590"/>
                  <a:gd name="connsiteX35" fmla="*/ 244186 w 407387"/>
                  <a:gd name="connsiteY35" fmla="*/ 316640 h 407590"/>
                  <a:gd name="connsiteX36" fmla="*/ 269851 w 407387"/>
                  <a:gd name="connsiteY36" fmla="*/ 316643 h 407590"/>
                  <a:gd name="connsiteX37" fmla="*/ 269851 w 407387"/>
                  <a:gd name="connsiteY37" fmla="*/ 290976 h 407590"/>
                  <a:gd name="connsiteX38" fmla="*/ 109088 w 407387"/>
                  <a:gd name="connsiteY38" fmla="*/ 376378 h 407590"/>
                  <a:gd name="connsiteX39" fmla="*/ 109092 w 407387"/>
                  <a:gd name="connsiteY39" fmla="*/ 402043 h 407590"/>
                  <a:gd name="connsiteX40" fmla="*/ 134758 w 407387"/>
                  <a:gd name="connsiteY40" fmla="*/ 402043 h 407590"/>
                  <a:gd name="connsiteX41" fmla="*/ 134758 w 407387"/>
                  <a:gd name="connsiteY41" fmla="*/ 376378 h 407590"/>
                  <a:gd name="connsiteX42" fmla="*/ 109088 w 407387"/>
                  <a:gd name="connsiteY42" fmla="*/ 376378 h 407590"/>
                  <a:gd name="connsiteX43" fmla="*/ 5905 w 407387"/>
                  <a:gd name="connsiteY43" fmla="*/ 273157 h 407590"/>
                  <a:gd name="connsiteX44" fmla="*/ 5905 w 407387"/>
                  <a:gd name="connsiteY44" fmla="*/ 298821 h 407590"/>
                  <a:gd name="connsiteX45" fmla="*/ 31570 w 407387"/>
                  <a:gd name="connsiteY45" fmla="*/ 298824 h 407590"/>
                  <a:gd name="connsiteX46" fmla="*/ 31570 w 407387"/>
                  <a:gd name="connsiteY46" fmla="*/ 273157 h 407590"/>
                  <a:gd name="connsiteX47" fmla="*/ 5905 w 407387"/>
                  <a:gd name="connsiteY47" fmla="*/ 273157 h 407590"/>
                  <a:gd name="connsiteX48" fmla="*/ 217753 w 407387"/>
                  <a:gd name="connsiteY48" fmla="*/ 215242 h 407590"/>
                  <a:gd name="connsiteX49" fmla="*/ 217753 w 407387"/>
                  <a:gd name="connsiteY49" fmla="*/ 189604 h 407590"/>
                  <a:gd name="connsiteX50" fmla="*/ 192113 w 407387"/>
                  <a:gd name="connsiteY50" fmla="*/ 189601 h 407590"/>
                  <a:gd name="connsiteX51" fmla="*/ 5317 w 407387"/>
                  <a:gd name="connsiteY51" fmla="*/ 376405 h 407590"/>
                  <a:gd name="connsiteX52" fmla="*/ 5317 w 407387"/>
                  <a:gd name="connsiteY52" fmla="*/ 402065 h 407590"/>
                  <a:gd name="connsiteX53" fmla="*/ 30983 w 407387"/>
                  <a:gd name="connsiteY53" fmla="*/ 402065 h 407590"/>
                  <a:gd name="connsiteX54" fmla="*/ 217753 w 407387"/>
                  <a:gd name="connsiteY54" fmla="*/ 215242 h 407590"/>
                  <a:gd name="connsiteX55" fmla="*/ 256975 w 407387"/>
                  <a:gd name="connsiteY55" fmla="*/ 176132 h 407590"/>
                  <a:gd name="connsiteX56" fmla="*/ 256975 w 407387"/>
                  <a:gd name="connsiteY56" fmla="*/ 150464 h 407590"/>
                  <a:gd name="connsiteX57" fmla="*/ 231310 w 407387"/>
                  <a:gd name="connsiteY57" fmla="*/ 150463 h 407590"/>
                  <a:gd name="connsiteX58" fmla="*/ 231310 w 407387"/>
                  <a:gd name="connsiteY58" fmla="*/ 176130 h 407590"/>
                  <a:gd name="connsiteX59" fmla="*/ 256975 w 407387"/>
                  <a:gd name="connsiteY59" fmla="*/ 176132 h 407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7387" h="407590">
                    <a:moveTo>
                      <a:pt x="5790" y="196274"/>
                    </a:moveTo>
                    <a:cubicBezTo>
                      <a:pt x="-1287" y="189184"/>
                      <a:pt x="-1287" y="177695"/>
                      <a:pt x="5790" y="170608"/>
                    </a:cubicBezTo>
                    <a:cubicBezTo>
                      <a:pt x="12880" y="163525"/>
                      <a:pt x="24370" y="163525"/>
                      <a:pt x="31456" y="170607"/>
                    </a:cubicBezTo>
                    <a:cubicBezTo>
                      <a:pt x="38549" y="177697"/>
                      <a:pt x="38545" y="189186"/>
                      <a:pt x="31456" y="196274"/>
                    </a:cubicBezTo>
                    <a:cubicBezTo>
                      <a:pt x="24370" y="203363"/>
                      <a:pt x="12879" y="203365"/>
                      <a:pt x="5790" y="196274"/>
                    </a:cubicBezTo>
                    <a:close/>
                    <a:moveTo>
                      <a:pt x="359629" y="278741"/>
                    </a:moveTo>
                    <a:lnTo>
                      <a:pt x="236095" y="402273"/>
                    </a:lnTo>
                    <a:cubicBezTo>
                      <a:pt x="229005" y="409362"/>
                      <a:pt x="217518" y="409363"/>
                      <a:pt x="210425" y="402273"/>
                    </a:cubicBezTo>
                    <a:cubicBezTo>
                      <a:pt x="203344" y="395186"/>
                      <a:pt x="203348" y="383696"/>
                      <a:pt x="210429" y="376606"/>
                    </a:cubicBezTo>
                    <a:lnTo>
                      <a:pt x="230939" y="356097"/>
                    </a:lnTo>
                    <a:cubicBezTo>
                      <a:pt x="238029" y="349014"/>
                      <a:pt x="238029" y="337519"/>
                      <a:pt x="230939" y="330436"/>
                    </a:cubicBezTo>
                    <a:cubicBezTo>
                      <a:pt x="223850" y="323347"/>
                      <a:pt x="212359" y="323347"/>
                      <a:pt x="205274" y="330436"/>
                    </a:cubicBezTo>
                    <a:lnTo>
                      <a:pt x="173401" y="362306"/>
                    </a:lnTo>
                    <a:cubicBezTo>
                      <a:pt x="166311" y="369397"/>
                      <a:pt x="154816" y="369397"/>
                      <a:pt x="147727" y="362306"/>
                    </a:cubicBezTo>
                    <a:cubicBezTo>
                      <a:pt x="140637" y="355216"/>
                      <a:pt x="140637" y="343721"/>
                      <a:pt x="147727" y="336631"/>
                    </a:cubicBezTo>
                    <a:lnTo>
                      <a:pt x="231659" y="252694"/>
                    </a:lnTo>
                    <a:cubicBezTo>
                      <a:pt x="258752" y="256439"/>
                      <a:pt x="287234" y="247925"/>
                      <a:pt x="308026" y="227142"/>
                    </a:cubicBezTo>
                    <a:cubicBezTo>
                      <a:pt x="343256" y="191913"/>
                      <a:pt x="343256" y="134594"/>
                      <a:pt x="308026" y="99363"/>
                    </a:cubicBezTo>
                    <a:cubicBezTo>
                      <a:pt x="272795" y="64132"/>
                      <a:pt x="215469" y="64131"/>
                      <a:pt x="180247" y="99363"/>
                    </a:cubicBezTo>
                    <a:cubicBezTo>
                      <a:pt x="159465" y="120142"/>
                      <a:pt x="150952" y="148615"/>
                      <a:pt x="154688" y="175700"/>
                    </a:cubicBezTo>
                    <a:lnTo>
                      <a:pt x="70755" y="259641"/>
                    </a:lnTo>
                    <a:cubicBezTo>
                      <a:pt x="63666" y="266723"/>
                      <a:pt x="52175" y="266724"/>
                      <a:pt x="45094" y="259636"/>
                    </a:cubicBezTo>
                    <a:cubicBezTo>
                      <a:pt x="38004" y="252547"/>
                      <a:pt x="38004" y="241058"/>
                      <a:pt x="45094" y="233969"/>
                    </a:cubicBezTo>
                    <a:lnTo>
                      <a:pt x="119224" y="159839"/>
                    </a:lnTo>
                    <a:cubicBezTo>
                      <a:pt x="126313" y="152747"/>
                      <a:pt x="126313" y="141261"/>
                      <a:pt x="119224" y="134171"/>
                    </a:cubicBezTo>
                    <a:cubicBezTo>
                      <a:pt x="112134" y="127082"/>
                      <a:pt x="100647" y="127091"/>
                      <a:pt x="93558" y="134172"/>
                    </a:cubicBezTo>
                    <a:lnTo>
                      <a:pt x="70641" y="157090"/>
                    </a:lnTo>
                    <a:cubicBezTo>
                      <a:pt x="63564" y="164177"/>
                      <a:pt x="52069" y="164176"/>
                      <a:pt x="44984" y="157089"/>
                    </a:cubicBezTo>
                    <a:cubicBezTo>
                      <a:pt x="37894" y="149999"/>
                      <a:pt x="37894" y="138509"/>
                      <a:pt x="44984" y="131422"/>
                    </a:cubicBezTo>
                    <a:lnTo>
                      <a:pt x="128716" y="47686"/>
                    </a:lnTo>
                    <a:cubicBezTo>
                      <a:pt x="128741" y="47659"/>
                      <a:pt x="128771" y="47638"/>
                      <a:pt x="128788" y="47619"/>
                    </a:cubicBezTo>
                    <a:cubicBezTo>
                      <a:pt x="192487" y="-15917"/>
                      <a:pt x="295989" y="-15877"/>
                      <a:pt x="359629" y="47762"/>
                    </a:cubicBezTo>
                    <a:cubicBezTo>
                      <a:pt x="423307" y="111441"/>
                      <a:pt x="423307" y="215065"/>
                      <a:pt x="359629" y="278741"/>
                    </a:cubicBezTo>
                    <a:close/>
                    <a:moveTo>
                      <a:pt x="269851" y="290976"/>
                    </a:moveTo>
                    <a:cubicBezTo>
                      <a:pt x="262762" y="283893"/>
                      <a:pt x="251275" y="283884"/>
                      <a:pt x="244186" y="290976"/>
                    </a:cubicBezTo>
                    <a:cubicBezTo>
                      <a:pt x="237105" y="298063"/>
                      <a:pt x="237105" y="309553"/>
                      <a:pt x="244186" y="316640"/>
                    </a:cubicBezTo>
                    <a:cubicBezTo>
                      <a:pt x="251276" y="323729"/>
                      <a:pt x="262762" y="323732"/>
                      <a:pt x="269851" y="316643"/>
                    </a:cubicBezTo>
                    <a:cubicBezTo>
                      <a:pt x="276945" y="309551"/>
                      <a:pt x="276941" y="298065"/>
                      <a:pt x="269851" y="290976"/>
                    </a:cubicBezTo>
                    <a:close/>
                    <a:moveTo>
                      <a:pt x="109088" y="376378"/>
                    </a:moveTo>
                    <a:cubicBezTo>
                      <a:pt x="101998" y="383467"/>
                      <a:pt x="101998" y="394957"/>
                      <a:pt x="109092" y="402043"/>
                    </a:cubicBezTo>
                    <a:cubicBezTo>
                      <a:pt x="116182" y="409125"/>
                      <a:pt x="127668" y="409124"/>
                      <a:pt x="134758" y="402043"/>
                    </a:cubicBezTo>
                    <a:cubicBezTo>
                      <a:pt x="141843" y="394955"/>
                      <a:pt x="141843" y="383465"/>
                      <a:pt x="134758" y="376378"/>
                    </a:cubicBezTo>
                    <a:cubicBezTo>
                      <a:pt x="127668" y="369288"/>
                      <a:pt x="116181" y="369286"/>
                      <a:pt x="109088" y="376378"/>
                    </a:cubicBezTo>
                    <a:close/>
                    <a:moveTo>
                      <a:pt x="5905" y="273157"/>
                    </a:moveTo>
                    <a:cubicBezTo>
                      <a:pt x="-1185" y="280246"/>
                      <a:pt x="-1185" y="291735"/>
                      <a:pt x="5905" y="298821"/>
                    </a:cubicBezTo>
                    <a:cubicBezTo>
                      <a:pt x="12995" y="305904"/>
                      <a:pt x="24481" y="305908"/>
                      <a:pt x="31570" y="298824"/>
                    </a:cubicBezTo>
                    <a:cubicBezTo>
                      <a:pt x="38651" y="291736"/>
                      <a:pt x="38651" y="280245"/>
                      <a:pt x="31570" y="273157"/>
                    </a:cubicBezTo>
                    <a:cubicBezTo>
                      <a:pt x="24481" y="266068"/>
                      <a:pt x="12994" y="266069"/>
                      <a:pt x="5905" y="273157"/>
                    </a:cubicBezTo>
                    <a:close/>
                    <a:moveTo>
                      <a:pt x="217753" y="215242"/>
                    </a:moveTo>
                    <a:cubicBezTo>
                      <a:pt x="224834" y="208161"/>
                      <a:pt x="224834" y="196685"/>
                      <a:pt x="217753" y="189604"/>
                    </a:cubicBezTo>
                    <a:cubicBezTo>
                      <a:pt x="210672" y="182528"/>
                      <a:pt x="199194" y="182527"/>
                      <a:pt x="192113" y="189601"/>
                    </a:cubicBezTo>
                    <a:lnTo>
                      <a:pt x="5317" y="376405"/>
                    </a:lnTo>
                    <a:cubicBezTo>
                      <a:pt x="-1772" y="383486"/>
                      <a:pt x="-1772" y="394983"/>
                      <a:pt x="5317" y="402065"/>
                    </a:cubicBezTo>
                    <a:cubicBezTo>
                      <a:pt x="12407" y="409154"/>
                      <a:pt x="23893" y="409154"/>
                      <a:pt x="30983" y="402065"/>
                    </a:cubicBezTo>
                    <a:lnTo>
                      <a:pt x="217753" y="215242"/>
                    </a:lnTo>
                    <a:close/>
                    <a:moveTo>
                      <a:pt x="256975" y="176132"/>
                    </a:moveTo>
                    <a:cubicBezTo>
                      <a:pt x="264061" y="169040"/>
                      <a:pt x="264056" y="157554"/>
                      <a:pt x="256975" y="150464"/>
                    </a:cubicBezTo>
                    <a:cubicBezTo>
                      <a:pt x="249890" y="143381"/>
                      <a:pt x="238399" y="143381"/>
                      <a:pt x="231310" y="150463"/>
                    </a:cubicBezTo>
                    <a:cubicBezTo>
                      <a:pt x="224220" y="157552"/>
                      <a:pt x="224220" y="169043"/>
                      <a:pt x="231310" y="176130"/>
                    </a:cubicBezTo>
                    <a:cubicBezTo>
                      <a:pt x="238400" y="183222"/>
                      <a:pt x="249890" y="183220"/>
                      <a:pt x="256975" y="176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6C23A"/>
                  </a:gs>
                  <a:gs pos="19150">
                    <a:srgbClr val="96C23A"/>
                  </a:gs>
                  <a:gs pos="41780">
                    <a:srgbClr val="009C92"/>
                  </a:gs>
                  <a:gs pos="64290">
                    <a:srgbClr val="007980"/>
                  </a:gs>
                  <a:gs pos="100000">
                    <a:srgbClr val="007980"/>
                  </a:gs>
                </a:gsLst>
                <a:lin ang="18900002" scaled="1"/>
              </a:gradFill>
              <a:ln w="44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335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21175BE-A1D5-6A04-EB63-26274F0F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B3F71-9124-E087-9180-DA747656377F}"/>
              </a:ext>
            </a:extLst>
          </p:cNvPr>
          <p:cNvGrpSpPr/>
          <p:nvPr/>
        </p:nvGrpSpPr>
        <p:grpSpPr>
          <a:xfrm>
            <a:off x="1184306" y="12617125"/>
            <a:ext cx="13101915" cy="383379"/>
            <a:chOff x="1184306" y="12617125"/>
            <a:chExt cx="13101915" cy="383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82E77A-EFCE-0828-9183-80502A2945B1}"/>
                </a:ext>
              </a:extLst>
            </p:cNvPr>
            <p:cNvSpPr txBox="1"/>
            <p:nvPr/>
          </p:nvSpPr>
          <p:spPr>
            <a:xfrm>
              <a:off x="3279321" y="12644154"/>
              <a:ext cx="110069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spc="300" dirty="0">
                  <a:solidFill>
                    <a:schemeClr val="tx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CUSTOMIZE</a:t>
              </a:r>
            </a:p>
          </p:txBody>
        </p:sp>
        <p:grpSp>
          <p:nvGrpSpPr>
            <p:cNvPr id="22" name="Graphic 33">
              <a:extLst>
                <a:ext uri="{FF2B5EF4-FFF2-40B4-BE49-F238E27FC236}">
                  <a16:creationId xmlns:a16="http://schemas.microsoft.com/office/drawing/2014/main" id="{9B48437D-2BB5-0DF5-CAB3-A9096DB66CA0}"/>
                </a:ext>
              </a:extLst>
            </p:cNvPr>
            <p:cNvGrpSpPr/>
            <p:nvPr/>
          </p:nvGrpSpPr>
          <p:grpSpPr>
            <a:xfrm>
              <a:off x="1184306" y="12617125"/>
              <a:ext cx="1659976" cy="383379"/>
              <a:chOff x="914400" y="1523999"/>
              <a:chExt cx="2016803" cy="465760"/>
            </a:xfrm>
            <a:solidFill>
              <a:schemeClr val="tx2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2FB4363-45EE-6BDE-D7FE-F757754F7D76}"/>
                  </a:ext>
                </a:extLst>
              </p:cNvPr>
              <p:cNvSpPr/>
              <p:nvPr/>
            </p:nvSpPr>
            <p:spPr>
              <a:xfrm>
                <a:off x="2775229" y="1715843"/>
                <a:ext cx="155974" cy="214245"/>
              </a:xfrm>
              <a:custGeom>
                <a:avLst/>
                <a:gdLst>
                  <a:gd name="connsiteX0" fmla="*/ 58114 w 155974"/>
                  <a:gd name="connsiteY0" fmla="*/ 148510 h 214245"/>
                  <a:gd name="connsiteX1" fmla="*/ 0 w 155974"/>
                  <a:gd name="connsiteY1" fmla="*/ 0 h 214245"/>
                  <a:gd name="connsiteX2" fmla="*/ 42882 w 155974"/>
                  <a:gd name="connsiteY2" fmla="*/ 0 h 214245"/>
                  <a:gd name="connsiteX3" fmla="*/ 77990 w 155974"/>
                  <a:gd name="connsiteY3" fmla="*/ 99502 h 214245"/>
                  <a:gd name="connsiteX4" fmla="*/ 113249 w 155974"/>
                  <a:gd name="connsiteY4" fmla="*/ 0 h 214245"/>
                  <a:gd name="connsiteX5" fmla="*/ 155975 w 155974"/>
                  <a:gd name="connsiteY5" fmla="*/ 0 h 214245"/>
                  <a:gd name="connsiteX6" fmla="*/ 96368 w 155974"/>
                  <a:gd name="connsiteY6" fmla="*/ 159121 h 214245"/>
                  <a:gd name="connsiteX7" fmla="*/ 38244 w 155974"/>
                  <a:gd name="connsiteY7" fmla="*/ 214245 h 214245"/>
                  <a:gd name="connsiteX8" fmla="*/ 24948 w 155974"/>
                  <a:gd name="connsiteY8" fmla="*/ 213056 h 214245"/>
                  <a:gd name="connsiteX9" fmla="*/ 15242 w 155974"/>
                  <a:gd name="connsiteY9" fmla="*/ 210666 h 214245"/>
                  <a:gd name="connsiteX10" fmla="*/ 12252 w 155974"/>
                  <a:gd name="connsiteY10" fmla="*/ 209614 h 214245"/>
                  <a:gd name="connsiteX11" fmla="*/ 12252 w 155974"/>
                  <a:gd name="connsiteY11" fmla="*/ 173015 h 214245"/>
                  <a:gd name="connsiteX12" fmla="*/ 27484 w 155974"/>
                  <a:gd name="connsiteY12" fmla="*/ 176005 h 214245"/>
                  <a:gd name="connsiteX13" fmla="*/ 53481 w 155974"/>
                  <a:gd name="connsiteY13" fmla="*/ 159121 h 214245"/>
                  <a:gd name="connsiteX14" fmla="*/ 58114 w 155974"/>
                  <a:gd name="connsiteY14" fmla="*/ 148511 h 21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974" h="214245">
                    <a:moveTo>
                      <a:pt x="58114" y="148510"/>
                    </a:moveTo>
                    <a:lnTo>
                      <a:pt x="0" y="0"/>
                    </a:lnTo>
                    <a:lnTo>
                      <a:pt x="42882" y="0"/>
                    </a:lnTo>
                    <a:lnTo>
                      <a:pt x="77990" y="99502"/>
                    </a:lnTo>
                    <a:lnTo>
                      <a:pt x="113249" y="0"/>
                    </a:lnTo>
                    <a:lnTo>
                      <a:pt x="155975" y="0"/>
                    </a:lnTo>
                    <a:lnTo>
                      <a:pt x="96368" y="159121"/>
                    </a:lnTo>
                    <a:cubicBezTo>
                      <a:pt x="82714" y="195867"/>
                      <a:pt x="63348" y="214245"/>
                      <a:pt x="38244" y="214245"/>
                    </a:cubicBezTo>
                    <a:cubicBezTo>
                      <a:pt x="33766" y="214245"/>
                      <a:pt x="29339" y="213845"/>
                      <a:pt x="24948" y="213056"/>
                    </a:cubicBezTo>
                    <a:cubicBezTo>
                      <a:pt x="20566" y="212256"/>
                      <a:pt x="17324" y="211456"/>
                      <a:pt x="15242" y="210666"/>
                    </a:cubicBezTo>
                    <a:lnTo>
                      <a:pt x="12252" y="209614"/>
                    </a:lnTo>
                    <a:lnTo>
                      <a:pt x="12252" y="173015"/>
                    </a:lnTo>
                    <a:cubicBezTo>
                      <a:pt x="16336" y="175005"/>
                      <a:pt x="21408" y="176005"/>
                      <a:pt x="27484" y="176005"/>
                    </a:cubicBezTo>
                    <a:cubicBezTo>
                      <a:pt x="39938" y="176005"/>
                      <a:pt x="48600" y="170373"/>
                      <a:pt x="53481" y="159121"/>
                    </a:cubicBezTo>
                    <a:lnTo>
                      <a:pt x="58114" y="148511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C3DC059-E089-CF22-98E3-0B5BE4D50A85}"/>
                  </a:ext>
                </a:extLst>
              </p:cNvPr>
              <p:cNvSpPr/>
              <p:nvPr/>
            </p:nvSpPr>
            <p:spPr>
              <a:xfrm>
                <a:off x="1521634" y="1647118"/>
                <a:ext cx="232623" cy="223360"/>
              </a:xfrm>
              <a:custGeom>
                <a:avLst/>
                <a:gdLst>
                  <a:gd name="connsiteX0" fmla="*/ 33691 w 232623"/>
                  <a:gd name="connsiteY0" fmla="*/ 32725 h 223360"/>
                  <a:gd name="connsiteX1" fmla="*/ 116309 w 232623"/>
                  <a:gd name="connsiteY1" fmla="*/ 0 h 223360"/>
                  <a:gd name="connsiteX2" fmla="*/ 198928 w 232623"/>
                  <a:gd name="connsiteY2" fmla="*/ 32725 h 223360"/>
                  <a:gd name="connsiteX3" fmla="*/ 232623 w 232623"/>
                  <a:gd name="connsiteY3" fmla="*/ 111606 h 223360"/>
                  <a:gd name="connsiteX4" fmla="*/ 198928 w 232623"/>
                  <a:gd name="connsiteY4" fmla="*/ 190572 h 223360"/>
                  <a:gd name="connsiteX5" fmla="*/ 116309 w 232623"/>
                  <a:gd name="connsiteY5" fmla="*/ 223360 h 223360"/>
                  <a:gd name="connsiteX6" fmla="*/ 33691 w 232623"/>
                  <a:gd name="connsiteY6" fmla="*/ 190572 h 223360"/>
                  <a:gd name="connsiteX7" fmla="*/ 0 w 232623"/>
                  <a:gd name="connsiteY7" fmla="*/ 111606 h 223360"/>
                  <a:gd name="connsiteX8" fmla="*/ 33691 w 232623"/>
                  <a:gd name="connsiteY8" fmla="*/ 32725 h 223360"/>
                  <a:gd name="connsiteX9" fmla="*/ 67533 w 232623"/>
                  <a:gd name="connsiteY9" fmla="*/ 161657 h 223360"/>
                  <a:gd name="connsiteX10" fmla="*/ 116309 w 232623"/>
                  <a:gd name="connsiteY10" fmla="*/ 181973 h 223360"/>
                  <a:gd name="connsiteX11" fmla="*/ 165086 w 232623"/>
                  <a:gd name="connsiteY11" fmla="*/ 161657 h 223360"/>
                  <a:gd name="connsiteX12" fmla="*/ 185107 w 232623"/>
                  <a:gd name="connsiteY12" fmla="*/ 111681 h 223360"/>
                  <a:gd name="connsiteX13" fmla="*/ 165086 w 232623"/>
                  <a:gd name="connsiteY13" fmla="*/ 61630 h 223360"/>
                  <a:gd name="connsiteX14" fmla="*/ 116309 w 232623"/>
                  <a:gd name="connsiteY14" fmla="*/ 41241 h 223360"/>
                  <a:gd name="connsiteX15" fmla="*/ 67533 w 232623"/>
                  <a:gd name="connsiteY15" fmla="*/ 61630 h 223360"/>
                  <a:gd name="connsiteX16" fmla="*/ 47511 w 232623"/>
                  <a:gd name="connsiteY16" fmla="*/ 111681 h 223360"/>
                  <a:gd name="connsiteX17" fmla="*/ 67533 w 232623"/>
                  <a:gd name="connsiteY17" fmla="*/ 161657 h 2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623" h="223360">
                    <a:moveTo>
                      <a:pt x="33691" y="32725"/>
                    </a:moveTo>
                    <a:cubicBezTo>
                      <a:pt x="56153" y="10915"/>
                      <a:pt x="83687" y="0"/>
                      <a:pt x="116309" y="0"/>
                    </a:cubicBezTo>
                    <a:cubicBezTo>
                      <a:pt x="148931" y="0"/>
                      <a:pt x="176475" y="10915"/>
                      <a:pt x="198928" y="32725"/>
                    </a:cubicBezTo>
                    <a:cubicBezTo>
                      <a:pt x="221390" y="54535"/>
                      <a:pt x="232623" y="80828"/>
                      <a:pt x="232623" y="111606"/>
                    </a:cubicBezTo>
                    <a:cubicBezTo>
                      <a:pt x="232623" y="142384"/>
                      <a:pt x="221390" y="168710"/>
                      <a:pt x="198928" y="190572"/>
                    </a:cubicBezTo>
                    <a:cubicBezTo>
                      <a:pt x="176475" y="212424"/>
                      <a:pt x="148931" y="223360"/>
                      <a:pt x="116309" y="223360"/>
                    </a:cubicBezTo>
                    <a:cubicBezTo>
                      <a:pt x="83687" y="223360"/>
                      <a:pt x="56153" y="212423"/>
                      <a:pt x="33691" y="190572"/>
                    </a:cubicBezTo>
                    <a:cubicBezTo>
                      <a:pt x="11229" y="168710"/>
                      <a:pt x="0" y="142384"/>
                      <a:pt x="0" y="111606"/>
                    </a:cubicBezTo>
                    <a:cubicBezTo>
                      <a:pt x="0" y="80828"/>
                      <a:pt x="11229" y="54535"/>
                      <a:pt x="33691" y="32725"/>
                    </a:cubicBezTo>
                    <a:moveTo>
                      <a:pt x="67533" y="161657"/>
                    </a:moveTo>
                    <a:cubicBezTo>
                      <a:pt x="80879" y="175204"/>
                      <a:pt x="97144" y="181973"/>
                      <a:pt x="116309" y="181973"/>
                    </a:cubicBezTo>
                    <a:cubicBezTo>
                      <a:pt x="135489" y="181973"/>
                      <a:pt x="151739" y="175204"/>
                      <a:pt x="165086" y="161657"/>
                    </a:cubicBezTo>
                    <a:cubicBezTo>
                      <a:pt x="178442" y="148111"/>
                      <a:pt x="185107" y="131448"/>
                      <a:pt x="185107" y="111681"/>
                    </a:cubicBezTo>
                    <a:cubicBezTo>
                      <a:pt x="185107" y="91913"/>
                      <a:pt x="178442" y="75229"/>
                      <a:pt x="165086" y="61630"/>
                    </a:cubicBezTo>
                    <a:cubicBezTo>
                      <a:pt x="151739" y="48040"/>
                      <a:pt x="135489" y="41241"/>
                      <a:pt x="116309" y="41241"/>
                    </a:cubicBezTo>
                    <a:cubicBezTo>
                      <a:pt x="97144" y="41241"/>
                      <a:pt x="80879" y="48040"/>
                      <a:pt x="67533" y="61630"/>
                    </a:cubicBezTo>
                    <a:cubicBezTo>
                      <a:pt x="54187" y="75229"/>
                      <a:pt x="47511" y="91913"/>
                      <a:pt x="47511" y="111681"/>
                    </a:cubicBezTo>
                    <a:cubicBezTo>
                      <a:pt x="47511" y="131448"/>
                      <a:pt x="54187" y="148111"/>
                      <a:pt x="67533" y="161657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4C9947-EA46-05B1-0E74-9F30CBC5EE87}"/>
                  </a:ext>
                </a:extLst>
              </p:cNvPr>
              <p:cNvSpPr/>
              <p:nvPr/>
            </p:nvSpPr>
            <p:spPr>
              <a:xfrm>
                <a:off x="1788936" y="1714350"/>
                <a:ext cx="90241" cy="151500"/>
              </a:xfrm>
              <a:custGeom>
                <a:avLst/>
                <a:gdLst>
                  <a:gd name="connsiteX0" fmla="*/ 90242 w 90241"/>
                  <a:gd name="connsiteY0" fmla="*/ 41388 h 151500"/>
                  <a:gd name="connsiteX1" fmla="*/ 76492 w 90241"/>
                  <a:gd name="connsiteY1" fmla="*/ 39746 h 151500"/>
                  <a:gd name="connsiteX2" fmla="*/ 50723 w 90241"/>
                  <a:gd name="connsiteY2" fmla="*/ 50051 h 151500"/>
                  <a:gd name="connsiteX3" fmla="*/ 41229 w 90241"/>
                  <a:gd name="connsiteY3" fmla="*/ 79640 h 151500"/>
                  <a:gd name="connsiteX4" fmla="*/ 41229 w 90241"/>
                  <a:gd name="connsiteY4" fmla="*/ 151500 h 151500"/>
                  <a:gd name="connsiteX5" fmla="*/ 0 w 90241"/>
                  <a:gd name="connsiteY5" fmla="*/ 151500 h 151500"/>
                  <a:gd name="connsiteX6" fmla="*/ 0 w 90241"/>
                  <a:gd name="connsiteY6" fmla="*/ 1495 h 151500"/>
                  <a:gd name="connsiteX7" fmla="*/ 41229 w 90241"/>
                  <a:gd name="connsiteY7" fmla="*/ 1495 h 151500"/>
                  <a:gd name="connsiteX8" fmla="*/ 41229 w 90241"/>
                  <a:gd name="connsiteY8" fmla="*/ 19873 h 151500"/>
                  <a:gd name="connsiteX9" fmla="*/ 46316 w 90241"/>
                  <a:gd name="connsiteY9" fmla="*/ 14421 h 151500"/>
                  <a:gd name="connsiteX10" fmla="*/ 60736 w 90241"/>
                  <a:gd name="connsiteY10" fmla="*/ 5537 h 151500"/>
                  <a:gd name="connsiteX11" fmla="*/ 84111 w 90241"/>
                  <a:gd name="connsiteY11" fmla="*/ 0 h 151500"/>
                  <a:gd name="connsiteX12" fmla="*/ 90237 w 90241"/>
                  <a:gd name="connsiteY12" fmla="*/ 0 h 151500"/>
                  <a:gd name="connsiteX13" fmla="*/ 90237 w 90241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41" h="151500">
                    <a:moveTo>
                      <a:pt x="90242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42" y="39746"/>
                      <a:pt x="57050" y="43178"/>
                      <a:pt x="50723" y="50051"/>
                    </a:cubicBezTo>
                    <a:cubicBezTo>
                      <a:pt x="44400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9" y="18483"/>
                      <a:pt x="44123" y="16663"/>
                      <a:pt x="46316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B2F8736-AF0A-96E8-A144-1644ACBEE553}"/>
                  </a:ext>
                </a:extLst>
              </p:cNvPr>
              <p:cNvSpPr/>
              <p:nvPr/>
            </p:nvSpPr>
            <p:spPr>
              <a:xfrm>
                <a:off x="1894990" y="1712862"/>
                <a:ext cx="142371" cy="155973"/>
              </a:xfrm>
              <a:custGeom>
                <a:avLst/>
                <a:gdLst>
                  <a:gd name="connsiteX0" fmla="*/ 24050 w 142371"/>
                  <a:gd name="connsiteY0" fmla="*/ 23378 h 155973"/>
                  <a:gd name="connsiteX1" fmla="*/ 81121 w 142371"/>
                  <a:gd name="connsiteY1" fmla="*/ 0 h 155973"/>
                  <a:gd name="connsiteX2" fmla="*/ 103311 w 142371"/>
                  <a:gd name="connsiteY2" fmla="*/ 3210 h 155973"/>
                  <a:gd name="connsiteX3" fmla="*/ 120565 w 142371"/>
                  <a:gd name="connsiteY3" fmla="*/ 10831 h 155973"/>
                  <a:gd name="connsiteX4" fmla="*/ 132519 w 142371"/>
                  <a:gd name="connsiteY4" fmla="*/ 19715 h 155973"/>
                  <a:gd name="connsiteX5" fmla="*/ 140133 w 142371"/>
                  <a:gd name="connsiteY5" fmla="*/ 27483 h 155973"/>
                  <a:gd name="connsiteX6" fmla="*/ 142371 w 142371"/>
                  <a:gd name="connsiteY6" fmla="*/ 30631 h 155973"/>
                  <a:gd name="connsiteX7" fmla="*/ 116385 w 142371"/>
                  <a:gd name="connsiteY7" fmla="*/ 56619 h 155973"/>
                  <a:gd name="connsiteX8" fmla="*/ 112427 w 142371"/>
                  <a:gd name="connsiteY8" fmla="*/ 51093 h 155973"/>
                  <a:gd name="connsiteX9" fmla="*/ 100467 w 142371"/>
                  <a:gd name="connsiteY9" fmla="*/ 42199 h 155973"/>
                  <a:gd name="connsiteX10" fmla="*/ 81121 w 142371"/>
                  <a:gd name="connsiteY10" fmla="*/ 36746 h 155973"/>
                  <a:gd name="connsiteX11" fmla="*/ 53113 w 142371"/>
                  <a:gd name="connsiteY11" fmla="*/ 48851 h 155973"/>
                  <a:gd name="connsiteX12" fmla="*/ 41375 w 142371"/>
                  <a:gd name="connsiteY12" fmla="*/ 78060 h 155973"/>
                  <a:gd name="connsiteX13" fmla="*/ 53188 w 142371"/>
                  <a:gd name="connsiteY13" fmla="*/ 107270 h 155973"/>
                  <a:gd name="connsiteX14" fmla="*/ 81121 w 142371"/>
                  <a:gd name="connsiteY14" fmla="*/ 119375 h 155973"/>
                  <a:gd name="connsiteX15" fmla="*/ 100467 w 142371"/>
                  <a:gd name="connsiteY15" fmla="*/ 114438 h 155973"/>
                  <a:gd name="connsiteX16" fmla="*/ 113839 w 142371"/>
                  <a:gd name="connsiteY16" fmla="*/ 104575 h 155973"/>
                  <a:gd name="connsiteX17" fmla="*/ 117877 w 142371"/>
                  <a:gd name="connsiteY17" fmla="*/ 99502 h 155973"/>
                  <a:gd name="connsiteX18" fmla="*/ 142371 w 142371"/>
                  <a:gd name="connsiteY18" fmla="*/ 125491 h 155973"/>
                  <a:gd name="connsiteX19" fmla="*/ 139911 w 142371"/>
                  <a:gd name="connsiteY19" fmla="*/ 128859 h 155973"/>
                  <a:gd name="connsiteX20" fmla="*/ 132665 w 142371"/>
                  <a:gd name="connsiteY20" fmla="*/ 136174 h 155973"/>
                  <a:gd name="connsiteX21" fmla="*/ 120413 w 142371"/>
                  <a:gd name="connsiteY21" fmla="*/ 145290 h 155973"/>
                  <a:gd name="connsiteX22" fmla="*/ 103311 w 142371"/>
                  <a:gd name="connsiteY22" fmla="*/ 152616 h 155973"/>
                  <a:gd name="connsiteX23" fmla="*/ 81121 w 142371"/>
                  <a:gd name="connsiteY23" fmla="*/ 155974 h 155973"/>
                  <a:gd name="connsiteX24" fmla="*/ 24050 w 142371"/>
                  <a:gd name="connsiteY24" fmla="*/ 132595 h 155973"/>
                  <a:gd name="connsiteX25" fmla="*/ 0 w 142371"/>
                  <a:gd name="connsiteY25" fmla="*/ 77987 h 155973"/>
                  <a:gd name="connsiteX26" fmla="*/ 24050 w 142371"/>
                  <a:gd name="connsiteY26" fmla="*/ 23378 h 15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371" h="155973">
                    <a:moveTo>
                      <a:pt x="24050" y="23378"/>
                    </a:moveTo>
                    <a:cubicBezTo>
                      <a:pt x="40079" y="7789"/>
                      <a:pt x="59113" y="0"/>
                      <a:pt x="81121" y="0"/>
                    </a:cubicBezTo>
                    <a:cubicBezTo>
                      <a:pt x="88891" y="0"/>
                      <a:pt x="96287" y="1073"/>
                      <a:pt x="103311" y="3210"/>
                    </a:cubicBezTo>
                    <a:cubicBezTo>
                      <a:pt x="110329" y="5347"/>
                      <a:pt x="116077" y="7894"/>
                      <a:pt x="120565" y="10831"/>
                    </a:cubicBezTo>
                    <a:cubicBezTo>
                      <a:pt x="125047" y="13768"/>
                      <a:pt x="129035" y="16726"/>
                      <a:pt x="132519" y="19715"/>
                    </a:cubicBezTo>
                    <a:cubicBezTo>
                      <a:pt x="136003" y="22705"/>
                      <a:pt x="138539" y="25294"/>
                      <a:pt x="140133" y="27483"/>
                    </a:cubicBezTo>
                    <a:lnTo>
                      <a:pt x="142371" y="30631"/>
                    </a:lnTo>
                    <a:lnTo>
                      <a:pt x="116385" y="56619"/>
                    </a:lnTo>
                    <a:cubicBezTo>
                      <a:pt x="115583" y="55230"/>
                      <a:pt x="114267" y="53388"/>
                      <a:pt x="112427" y="51093"/>
                    </a:cubicBezTo>
                    <a:cubicBezTo>
                      <a:pt x="110586" y="48799"/>
                      <a:pt x="106593" y="45841"/>
                      <a:pt x="100467" y="42199"/>
                    </a:cubicBezTo>
                    <a:cubicBezTo>
                      <a:pt x="94341" y="38567"/>
                      <a:pt x="87892" y="36746"/>
                      <a:pt x="81121" y="36746"/>
                    </a:cubicBezTo>
                    <a:cubicBezTo>
                      <a:pt x="70260" y="36746"/>
                      <a:pt x="60923" y="40788"/>
                      <a:pt x="53113" y="48851"/>
                    </a:cubicBezTo>
                    <a:cubicBezTo>
                      <a:pt x="45292" y="56924"/>
                      <a:pt x="41375" y="66661"/>
                      <a:pt x="41375" y="78060"/>
                    </a:cubicBezTo>
                    <a:cubicBezTo>
                      <a:pt x="41375" y="89460"/>
                      <a:pt x="45313" y="99197"/>
                      <a:pt x="53188" y="107270"/>
                    </a:cubicBezTo>
                    <a:cubicBezTo>
                      <a:pt x="61049" y="115332"/>
                      <a:pt x="70366" y="119375"/>
                      <a:pt x="81121" y="119375"/>
                    </a:cubicBezTo>
                    <a:cubicBezTo>
                      <a:pt x="87892" y="119375"/>
                      <a:pt x="94341" y="117722"/>
                      <a:pt x="100467" y="114438"/>
                    </a:cubicBezTo>
                    <a:cubicBezTo>
                      <a:pt x="106593" y="111154"/>
                      <a:pt x="111055" y="107870"/>
                      <a:pt x="113839" y="104575"/>
                    </a:cubicBezTo>
                    <a:lnTo>
                      <a:pt x="117877" y="99502"/>
                    </a:lnTo>
                    <a:lnTo>
                      <a:pt x="142371" y="125491"/>
                    </a:lnTo>
                    <a:cubicBezTo>
                      <a:pt x="141781" y="126291"/>
                      <a:pt x="140949" y="127417"/>
                      <a:pt x="139911" y="128859"/>
                    </a:cubicBezTo>
                    <a:cubicBezTo>
                      <a:pt x="138867" y="130301"/>
                      <a:pt x="136447" y="132743"/>
                      <a:pt x="132665" y="136174"/>
                    </a:cubicBezTo>
                    <a:cubicBezTo>
                      <a:pt x="128879" y="139616"/>
                      <a:pt x="124795" y="142648"/>
                      <a:pt x="120413" y="145290"/>
                    </a:cubicBezTo>
                    <a:cubicBezTo>
                      <a:pt x="116037" y="147932"/>
                      <a:pt x="110329" y="150373"/>
                      <a:pt x="103311" y="152616"/>
                    </a:cubicBezTo>
                    <a:cubicBezTo>
                      <a:pt x="96287" y="154847"/>
                      <a:pt x="88891" y="155974"/>
                      <a:pt x="81121" y="155974"/>
                    </a:cubicBezTo>
                    <a:cubicBezTo>
                      <a:pt x="59113" y="155974"/>
                      <a:pt x="40084" y="148184"/>
                      <a:pt x="24050" y="132595"/>
                    </a:cubicBezTo>
                    <a:cubicBezTo>
                      <a:pt x="8017" y="117006"/>
                      <a:pt x="0" y="98807"/>
                      <a:pt x="0" y="77987"/>
                    </a:cubicBezTo>
                    <a:cubicBezTo>
                      <a:pt x="0" y="57166"/>
                      <a:pt x="8017" y="38967"/>
                      <a:pt x="24050" y="23378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8313A2B-CF0D-E63B-69D1-4C3E64225C3A}"/>
                  </a:ext>
                </a:extLst>
              </p:cNvPr>
              <p:cNvSpPr/>
              <p:nvPr/>
            </p:nvSpPr>
            <p:spPr>
              <a:xfrm>
                <a:off x="2063973" y="1651606"/>
                <a:ext cx="142240" cy="214244"/>
              </a:xfrm>
              <a:custGeom>
                <a:avLst/>
                <a:gdLst>
                  <a:gd name="connsiteX0" fmla="*/ 41390 w 142240"/>
                  <a:gd name="connsiteY0" fmla="*/ 82618 h 214244"/>
                  <a:gd name="connsiteX1" fmla="*/ 46402 w 142240"/>
                  <a:gd name="connsiteY1" fmla="*/ 76713 h 214244"/>
                  <a:gd name="connsiteX2" fmla="*/ 60736 w 142240"/>
                  <a:gd name="connsiteY2" fmla="*/ 67229 h 214244"/>
                  <a:gd name="connsiteX3" fmla="*/ 84116 w 142240"/>
                  <a:gd name="connsiteY3" fmla="*/ 61250 h 214244"/>
                  <a:gd name="connsiteX4" fmla="*/ 126030 w 142240"/>
                  <a:gd name="connsiteY4" fmla="*/ 79028 h 214244"/>
                  <a:gd name="connsiteX5" fmla="*/ 142240 w 142240"/>
                  <a:gd name="connsiteY5" fmla="*/ 126995 h 214244"/>
                  <a:gd name="connsiteX6" fmla="*/ 142240 w 142240"/>
                  <a:gd name="connsiteY6" fmla="*/ 214244 h 214244"/>
                  <a:gd name="connsiteX7" fmla="*/ 100997 w 142240"/>
                  <a:gd name="connsiteY7" fmla="*/ 214244 h 214244"/>
                  <a:gd name="connsiteX8" fmla="*/ 100997 w 142240"/>
                  <a:gd name="connsiteY8" fmla="*/ 131626 h 214244"/>
                  <a:gd name="connsiteX9" fmla="*/ 92864 w 142240"/>
                  <a:gd name="connsiteY9" fmla="*/ 109437 h 214244"/>
                  <a:gd name="connsiteX10" fmla="*/ 71874 w 142240"/>
                  <a:gd name="connsiteY10" fmla="*/ 100996 h 214244"/>
                  <a:gd name="connsiteX11" fmla="*/ 49598 w 142240"/>
                  <a:gd name="connsiteY11" fmla="*/ 110185 h 214244"/>
                  <a:gd name="connsiteX12" fmla="*/ 41390 w 142240"/>
                  <a:gd name="connsiteY12" fmla="*/ 136257 h 214244"/>
                  <a:gd name="connsiteX13" fmla="*/ 41390 w 142240"/>
                  <a:gd name="connsiteY13" fmla="*/ 214244 h 214244"/>
                  <a:gd name="connsiteX14" fmla="*/ 0 w 142240"/>
                  <a:gd name="connsiteY14" fmla="*/ 214244 h 214244"/>
                  <a:gd name="connsiteX15" fmla="*/ 0 w 142240"/>
                  <a:gd name="connsiteY15" fmla="*/ 0 h 214244"/>
                  <a:gd name="connsiteX16" fmla="*/ 41390 w 142240"/>
                  <a:gd name="connsiteY16" fmla="*/ 0 h 214244"/>
                  <a:gd name="connsiteX17" fmla="*/ 41390 w 142240"/>
                  <a:gd name="connsiteY17" fmla="*/ 82618 h 2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240" h="214244">
                    <a:moveTo>
                      <a:pt x="41390" y="82618"/>
                    </a:moveTo>
                    <a:cubicBezTo>
                      <a:pt x="42590" y="81029"/>
                      <a:pt x="44254" y="79060"/>
                      <a:pt x="46402" y="76713"/>
                    </a:cubicBezTo>
                    <a:cubicBezTo>
                      <a:pt x="48534" y="74376"/>
                      <a:pt x="53314" y="71208"/>
                      <a:pt x="60736" y="67229"/>
                    </a:cubicBezTo>
                    <a:cubicBezTo>
                      <a:pt x="68158" y="63250"/>
                      <a:pt x="75948" y="61250"/>
                      <a:pt x="84116" y="61250"/>
                    </a:cubicBezTo>
                    <a:cubicBezTo>
                      <a:pt x="101249" y="61250"/>
                      <a:pt x="115220" y="67176"/>
                      <a:pt x="126030" y="79028"/>
                    </a:cubicBezTo>
                    <a:cubicBezTo>
                      <a:pt x="136830" y="90880"/>
                      <a:pt x="142240" y="106869"/>
                      <a:pt x="142240" y="126995"/>
                    </a:cubicBezTo>
                    <a:lnTo>
                      <a:pt x="142240" y="214244"/>
                    </a:lnTo>
                    <a:lnTo>
                      <a:pt x="100997" y="214244"/>
                    </a:lnTo>
                    <a:lnTo>
                      <a:pt x="100997" y="131626"/>
                    </a:lnTo>
                    <a:cubicBezTo>
                      <a:pt x="100997" y="122458"/>
                      <a:pt x="98284" y="115058"/>
                      <a:pt x="92864" y="109437"/>
                    </a:cubicBezTo>
                    <a:cubicBezTo>
                      <a:pt x="87429" y="103806"/>
                      <a:pt x="80430" y="100996"/>
                      <a:pt x="71874" y="100996"/>
                    </a:cubicBezTo>
                    <a:cubicBezTo>
                      <a:pt x="62506" y="100996"/>
                      <a:pt x="55084" y="104059"/>
                      <a:pt x="49598" y="110185"/>
                    </a:cubicBezTo>
                    <a:cubicBezTo>
                      <a:pt x="44128" y="116311"/>
                      <a:pt x="41390" y="124994"/>
                      <a:pt x="41390" y="136257"/>
                    </a:cubicBezTo>
                    <a:lnTo>
                      <a:pt x="41390" y="214244"/>
                    </a:lnTo>
                    <a:lnTo>
                      <a:pt x="0" y="214244"/>
                    </a:lnTo>
                    <a:lnTo>
                      <a:pt x="0" y="0"/>
                    </a:lnTo>
                    <a:lnTo>
                      <a:pt x="41390" y="0"/>
                    </a:lnTo>
                    <a:lnTo>
                      <a:pt x="41390" y="8261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9F7BC2E-E453-BED0-EBFF-A0D7B0F2AE78}"/>
                  </a:ext>
                </a:extLst>
              </p:cNvPr>
              <p:cNvSpPr/>
              <p:nvPr/>
            </p:nvSpPr>
            <p:spPr>
              <a:xfrm>
                <a:off x="2233425" y="1712854"/>
                <a:ext cx="152984" cy="155984"/>
              </a:xfrm>
              <a:custGeom>
                <a:avLst/>
                <a:gdLst>
                  <a:gd name="connsiteX0" fmla="*/ 42872 w 152984"/>
                  <a:gd name="connsiteY0" fmla="*/ 91735 h 155984"/>
                  <a:gd name="connsiteX1" fmla="*/ 55870 w 152984"/>
                  <a:gd name="connsiteY1" fmla="*/ 112429 h 155984"/>
                  <a:gd name="connsiteX2" fmla="*/ 82618 w 152984"/>
                  <a:gd name="connsiteY2" fmla="*/ 120871 h 155984"/>
                  <a:gd name="connsiteX3" fmla="*/ 104208 w 152984"/>
                  <a:gd name="connsiteY3" fmla="*/ 116313 h 155984"/>
                  <a:gd name="connsiteX4" fmla="*/ 118175 w 152984"/>
                  <a:gd name="connsiteY4" fmla="*/ 107124 h 155984"/>
                  <a:gd name="connsiteX5" fmla="*/ 122511 w 152984"/>
                  <a:gd name="connsiteY5" fmla="*/ 102492 h 155984"/>
                  <a:gd name="connsiteX6" fmla="*/ 143869 w 152984"/>
                  <a:gd name="connsiteY6" fmla="*/ 129986 h 155984"/>
                  <a:gd name="connsiteX7" fmla="*/ 141111 w 152984"/>
                  <a:gd name="connsiteY7" fmla="*/ 132744 h 155984"/>
                  <a:gd name="connsiteX8" fmla="*/ 133114 w 152984"/>
                  <a:gd name="connsiteY8" fmla="*/ 139101 h 155984"/>
                  <a:gd name="connsiteX9" fmla="*/ 120121 w 152984"/>
                  <a:gd name="connsiteY9" fmla="*/ 147090 h 155984"/>
                  <a:gd name="connsiteX10" fmla="*/ 102262 w 152984"/>
                  <a:gd name="connsiteY10" fmla="*/ 153290 h 155984"/>
                  <a:gd name="connsiteX11" fmla="*/ 79628 w 152984"/>
                  <a:gd name="connsiteY11" fmla="*/ 155984 h 155984"/>
                  <a:gd name="connsiteX12" fmla="*/ 23304 w 152984"/>
                  <a:gd name="connsiteY12" fmla="*/ 133048 h 155984"/>
                  <a:gd name="connsiteX13" fmla="*/ 0 w 152984"/>
                  <a:gd name="connsiteY13" fmla="*/ 77997 h 155984"/>
                  <a:gd name="connsiteX14" fmla="*/ 23012 w 152984"/>
                  <a:gd name="connsiteY14" fmla="*/ 22936 h 155984"/>
                  <a:gd name="connsiteX15" fmla="*/ 78136 w 152984"/>
                  <a:gd name="connsiteY15" fmla="*/ 0 h 155984"/>
                  <a:gd name="connsiteX16" fmla="*/ 131617 w 152984"/>
                  <a:gd name="connsiteY16" fmla="*/ 21441 h 155984"/>
                  <a:gd name="connsiteX17" fmla="*/ 152985 w 152984"/>
                  <a:gd name="connsiteY17" fmla="*/ 75007 h 155984"/>
                  <a:gd name="connsiteX18" fmla="*/ 151492 w 152984"/>
                  <a:gd name="connsiteY18" fmla="*/ 91733 h 155984"/>
                  <a:gd name="connsiteX19" fmla="*/ 42872 w 152984"/>
                  <a:gd name="connsiteY19" fmla="*/ 91733 h 155984"/>
                  <a:gd name="connsiteX20" fmla="*/ 55800 w 152984"/>
                  <a:gd name="connsiteY20" fmla="*/ 42884 h 155984"/>
                  <a:gd name="connsiteX21" fmla="*/ 42872 w 152984"/>
                  <a:gd name="connsiteY21" fmla="*/ 62757 h 155984"/>
                  <a:gd name="connsiteX22" fmla="*/ 111756 w 152984"/>
                  <a:gd name="connsiteY22" fmla="*/ 62757 h 155984"/>
                  <a:gd name="connsiteX23" fmla="*/ 100321 w 152984"/>
                  <a:gd name="connsiteY23" fmla="*/ 43031 h 155984"/>
                  <a:gd name="connsiteX24" fmla="*/ 78136 w 152984"/>
                  <a:gd name="connsiteY24" fmla="*/ 35263 h 155984"/>
                  <a:gd name="connsiteX25" fmla="*/ 55800 w 152984"/>
                  <a:gd name="connsiteY25" fmla="*/ 42884 h 15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984" h="155984">
                    <a:moveTo>
                      <a:pt x="42872" y="91735"/>
                    </a:moveTo>
                    <a:cubicBezTo>
                      <a:pt x="44471" y="99903"/>
                      <a:pt x="48797" y="106797"/>
                      <a:pt x="55870" y="112429"/>
                    </a:cubicBezTo>
                    <a:cubicBezTo>
                      <a:pt x="62944" y="118060"/>
                      <a:pt x="71859" y="120871"/>
                      <a:pt x="82618" y="120871"/>
                    </a:cubicBezTo>
                    <a:cubicBezTo>
                      <a:pt x="90388" y="120871"/>
                      <a:pt x="97578" y="119355"/>
                      <a:pt x="104208" y="116313"/>
                    </a:cubicBezTo>
                    <a:cubicBezTo>
                      <a:pt x="110829" y="113281"/>
                      <a:pt x="115482" y="110218"/>
                      <a:pt x="118175" y="107124"/>
                    </a:cubicBezTo>
                    <a:lnTo>
                      <a:pt x="122511" y="102492"/>
                    </a:lnTo>
                    <a:lnTo>
                      <a:pt x="143869" y="129986"/>
                    </a:lnTo>
                    <a:lnTo>
                      <a:pt x="141111" y="132744"/>
                    </a:lnTo>
                    <a:cubicBezTo>
                      <a:pt x="139860" y="133996"/>
                      <a:pt x="137198" y="136112"/>
                      <a:pt x="133114" y="139101"/>
                    </a:cubicBezTo>
                    <a:cubicBezTo>
                      <a:pt x="129040" y="142090"/>
                      <a:pt x="124704" y="144754"/>
                      <a:pt x="120121" y="147090"/>
                    </a:cubicBezTo>
                    <a:cubicBezTo>
                      <a:pt x="115533" y="149427"/>
                      <a:pt x="109588" y="151500"/>
                      <a:pt x="102262" y="153290"/>
                    </a:cubicBezTo>
                    <a:cubicBezTo>
                      <a:pt x="94946" y="155079"/>
                      <a:pt x="87398" y="155984"/>
                      <a:pt x="79628" y="155984"/>
                    </a:cubicBezTo>
                    <a:cubicBezTo>
                      <a:pt x="57620" y="155984"/>
                      <a:pt x="38844" y="148332"/>
                      <a:pt x="23304" y="133048"/>
                    </a:cubicBezTo>
                    <a:cubicBezTo>
                      <a:pt x="7770" y="117754"/>
                      <a:pt x="0" y="99407"/>
                      <a:pt x="0" y="77997"/>
                    </a:cubicBezTo>
                    <a:cubicBezTo>
                      <a:pt x="0" y="56587"/>
                      <a:pt x="7664" y="38231"/>
                      <a:pt x="23012" y="22936"/>
                    </a:cubicBezTo>
                    <a:cubicBezTo>
                      <a:pt x="38345" y="7652"/>
                      <a:pt x="56728" y="0"/>
                      <a:pt x="78136" y="0"/>
                    </a:cubicBezTo>
                    <a:cubicBezTo>
                      <a:pt x="99544" y="0"/>
                      <a:pt x="117378" y="7147"/>
                      <a:pt x="131617" y="21441"/>
                    </a:cubicBezTo>
                    <a:cubicBezTo>
                      <a:pt x="145860" y="35735"/>
                      <a:pt x="152985" y="53587"/>
                      <a:pt x="152985" y="75007"/>
                    </a:cubicBezTo>
                    <a:lnTo>
                      <a:pt x="151492" y="91733"/>
                    </a:lnTo>
                    <a:lnTo>
                      <a:pt x="42872" y="91733"/>
                    </a:lnTo>
                    <a:close/>
                    <a:moveTo>
                      <a:pt x="55800" y="42884"/>
                    </a:moveTo>
                    <a:cubicBezTo>
                      <a:pt x="49674" y="47968"/>
                      <a:pt x="45368" y="54589"/>
                      <a:pt x="42872" y="62757"/>
                    </a:cubicBezTo>
                    <a:lnTo>
                      <a:pt x="111756" y="62757"/>
                    </a:lnTo>
                    <a:cubicBezTo>
                      <a:pt x="110153" y="54789"/>
                      <a:pt x="106346" y="48210"/>
                      <a:pt x="100321" y="43031"/>
                    </a:cubicBezTo>
                    <a:cubicBezTo>
                      <a:pt x="94291" y="37852"/>
                      <a:pt x="86904" y="35263"/>
                      <a:pt x="78136" y="35263"/>
                    </a:cubicBezTo>
                    <a:cubicBezTo>
                      <a:pt x="69368" y="35263"/>
                      <a:pt x="61926" y="37799"/>
                      <a:pt x="55800" y="42884"/>
                    </a:cubicBezTo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15FA694-3374-D62E-7936-4106C7DA0DE3}"/>
                  </a:ext>
                </a:extLst>
              </p:cNvPr>
              <p:cNvSpPr/>
              <p:nvPr/>
            </p:nvSpPr>
            <p:spPr>
              <a:xfrm>
                <a:off x="2402060" y="1712866"/>
                <a:ext cx="120872" cy="155972"/>
              </a:xfrm>
              <a:custGeom>
                <a:avLst/>
                <a:gdLst>
                  <a:gd name="connsiteX0" fmla="*/ 94875 w 120872"/>
                  <a:gd name="connsiteY0" fmla="*/ 47355 h 155972"/>
                  <a:gd name="connsiteX1" fmla="*/ 91956 w 120872"/>
                  <a:gd name="connsiteY1" fmla="*/ 44071 h 155972"/>
                  <a:gd name="connsiteX2" fmla="*/ 83516 w 120872"/>
                  <a:gd name="connsiteY2" fmla="*/ 38618 h 155972"/>
                  <a:gd name="connsiteX3" fmla="*/ 70366 w 120872"/>
                  <a:gd name="connsiteY3" fmla="*/ 35250 h 155972"/>
                  <a:gd name="connsiteX4" fmla="*/ 56929 w 120872"/>
                  <a:gd name="connsiteY4" fmla="*/ 38913 h 155972"/>
                  <a:gd name="connsiteX5" fmla="*/ 51998 w 120872"/>
                  <a:gd name="connsiteY5" fmla="*/ 47355 h 155972"/>
                  <a:gd name="connsiteX6" fmla="*/ 59022 w 120872"/>
                  <a:gd name="connsiteY6" fmla="*/ 57071 h 155972"/>
                  <a:gd name="connsiteX7" fmla="*/ 76124 w 120872"/>
                  <a:gd name="connsiteY7" fmla="*/ 64007 h 155972"/>
                  <a:gd name="connsiteX8" fmla="*/ 96514 w 120872"/>
                  <a:gd name="connsiteY8" fmla="*/ 71333 h 155972"/>
                  <a:gd name="connsiteX9" fmla="*/ 113849 w 120872"/>
                  <a:gd name="connsiteY9" fmla="*/ 85080 h 155972"/>
                  <a:gd name="connsiteX10" fmla="*/ 120872 w 120872"/>
                  <a:gd name="connsiteY10" fmla="*/ 108606 h 155972"/>
                  <a:gd name="connsiteX11" fmla="*/ 104954 w 120872"/>
                  <a:gd name="connsiteY11" fmla="*/ 142373 h 155972"/>
                  <a:gd name="connsiteX12" fmla="*/ 61265 w 120872"/>
                  <a:gd name="connsiteY12" fmla="*/ 155973 h 155972"/>
                  <a:gd name="connsiteX13" fmla="*/ 38546 w 120872"/>
                  <a:gd name="connsiteY13" fmla="*/ 153130 h 155972"/>
                  <a:gd name="connsiteX14" fmla="*/ 21065 w 120872"/>
                  <a:gd name="connsiteY14" fmla="*/ 146257 h 155972"/>
                  <a:gd name="connsiteX15" fmla="*/ 9338 w 120872"/>
                  <a:gd name="connsiteY15" fmla="*/ 138268 h 155972"/>
                  <a:gd name="connsiteX16" fmla="*/ 2097 w 120872"/>
                  <a:gd name="connsiteY16" fmla="*/ 131616 h 155972"/>
                  <a:gd name="connsiteX17" fmla="*/ 0 w 120872"/>
                  <a:gd name="connsiteY17" fmla="*/ 128479 h 155972"/>
                  <a:gd name="connsiteX18" fmla="*/ 23012 w 120872"/>
                  <a:gd name="connsiteY18" fmla="*/ 105627 h 155972"/>
                  <a:gd name="connsiteX19" fmla="*/ 26823 w 120872"/>
                  <a:gd name="connsiteY19" fmla="*/ 110175 h 155972"/>
                  <a:gd name="connsiteX20" fmla="*/ 37800 w 120872"/>
                  <a:gd name="connsiteY20" fmla="*/ 117648 h 155972"/>
                  <a:gd name="connsiteX21" fmla="*/ 55124 w 120872"/>
                  <a:gd name="connsiteY21" fmla="*/ 122353 h 155972"/>
                  <a:gd name="connsiteX22" fmla="*/ 69998 w 120872"/>
                  <a:gd name="connsiteY22" fmla="*/ 118543 h 155972"/>
                  <a:gd name="connsiteX23" fmla="*/ 75000 w 120872"/>
                  <a:gd name="connsiteY23" fmla="*/ 108606 h 155972"/>
                  <a:gd name="connsiteX24" fmla="*/ 67976 w 120872"/>
                  <a:gd name="connsiteY24" fmla="*/ 98375 h 155972"/>
                  <a:gd name="connsiteX25" fmla="*/ 50652 w 120872"/>
                  <a:gd name="connsiteY25" fmla="*/ 91207 h 155972"/>
                  <a:gd name="connsiteX26" fmla="*/ 30252 w 120872"/>
                  <a:gd name="connsiteY26" fmla="*/ 83807 h 155972"/>
                  <a:gd name="connsiteX27" fmla="*/ 13150 w 120872"/>
                  <a:gd name="connsiteY27" fmla="*/ 70366 h 155972"/>
                  <a:gd name="connsiteX28" fmla="*/ 6126 w 120872"/>
                  <a:gd name="connsiteY28" fmla="*/ 47356 h 155972"/>
                  <a:gd name="connsiteX29" fmla="*/ 22936 w 120872"/>
                  <a:gd name="connsiteY29" fmla="*/ 14641 h 155972"/>
                  <a:gd name="connsiteX30" fmla="*/ 64250 w 120872"/>
                  <a:gd name="connsiteY30" fmla="*/ 0 h 155972"/>
                  <a:gd name="connsiteX31" fmla="*/ 92849 w 120872"/>
                  <a:gd name="connsiteY31" fmla="*/ 5821 h 155972"/>
                  <a:gd name="connsiteX32" fmla="*/ 111010 w 120872"/>
                  <a:gd name="connsiteY32" fmla="*/ 17179 h 155972"/>
                  <a:gd name="connsiteX33" fmla="*/ 116238 w 120872"/>
                  <a:gd name="connsiteY33" fmla="*/ 23000 h 155972"/>
                  <a:gd name="connsiteX34" fmla="*/ 94870 w 120872"/>
                  <a:gd name="connsiteY34" fmla="*/ 47357 h 1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0872" h="155972">
                    <a:moveTo>
                      <a:pt x="94875" y="47355"/>
                    </a:moveTo>
                    <a:cubicBezTo>
                      <a:pt x="94270" y="46554"/>
                      <a:pt x="93302" y="45460"/>
                      <a:pt x="91956" y="44071"/>
                    </a:cubicBezTo>
                    <a:cubicBezTo>
                      <a:pt x="90620" y="42671"/>
                      <a:pt x="87802" y="40860"/>
                      <a:pt x="83516" y="38618"/>
                    </a:cubicBezTo>
                    <a:cubicBezTo>
                      <a:pt x="79230" y="36376"/>
                      <a:pt x="74854" y="35250"/>
                      <a:pt x="70366" y="35250"/>
                    </a:cubicBezTo>
                    <a:cubicBezTo>
                      <a:pt x="64694" y="35250"/>
                      <a:pt x="60212" y="36471"/>
                      <a:pt x="56929" y="38913"/>
                    </a:cubicBezTo>
                    <a:cubicBezTo>
                      <a:pt x="53642" y="41355"/>
                      <a:pt x="51998" y="44166"/>
                      <a:pt x="51998" y="47355"/>
                    </a:cubicBezTo>
                    <a:cubicBezTo>
                      <a:pt x="51998" y="51239"/>
                      <a:pt x="54338" y="54471"/>
                      <a:pt x="59022" y="57071"/>
                    </a:cubicBezTo>
                    <a:cubicBezTo>
                      <a:pt x="63696" y="59660"/>
                      <a:pt x="69398" y="61975"/>
                      <a:pt x="76124" y="64007"/>
                    </a:cubicBezTo>
                    <a:cubicBezTo>
                      <a:pt x="82850" y="66060"/>
                      <a:pt x="89642" y="68491"/>
                      <a:pt x="96514" y="71333"/>
                    </a:cubicBezTo>
                    <a:cubicBezTo>
                      <a:pt x="103386" y="74176"/>
                      <a:pt x="109165" y="78754"/>
                      <a:pt x="113849" y="85080"/>
                    </a:cubicBezTo>
                    <a:cubicBezTo>
                      <a:pt x="118522" y="91407"/>
                      <a:pt x="120872" y="99248"/>
                      <a:pt x="120872" y="108606"/>
                    </a:cubicBezTo>
                    <a:cubicBezTo>
                      <a:pt x="120872" y="122058"/>
                      <a:pt x="115568" y="133310"/>
                      <a:pt x="104954" y="142373"/>
                    </a:cubicBezTo>
                    <a:cubicBezTo>
                      <a:pt x="94346" y="151436"/>
                      <a:pt x="79790" y="155973"/>
                      <a:pt x="61265" y="155973"/>
                    </a:cubicBezTo>
                    <a:cubicBezTo>
                      <a:pt x="53284" y="155973"/>
                      <a:pt x="45726" y="155025"/>
                      <a:pt x="38546" y="153130"/>
                    </a:cubicBezTo>
                    <a:cubicBezTo>
                      <a:pt x="31381" y="151236"/>
                      <a:pt x="25548" y="148952"/>
                      <a:pt x="21065" y="146257"/>
                    </a:cubicBezTo>
                    <a:cubicBezTo>
                      <a:pt x="16593" y="143573"/>
                      <a:pt x="12675" y="140910"/>
                      <a:pt x="9338" y="138268"/>
                    </a:cubicBezTo>
                    <a:cubicBezTo>
                      <a:pt x="6000" y="135626"/>
                      <a:pt x="3590" y="133416"/>
                      <a:pt x="2097" y="131616"/>
                    </a:cubicBezTo>
                    <a:lnTo>
                      <a:pt x="0" y="128479"/>
                    </a:lnTo>
                    <a:lnTo>
                      <a:pt x="23012" y="105627"/>
                    </a:lnTo>
                    <a:cubicBezTo>
                      <a:pt x="23813" y="106817"/>
                      <a:pt x="25074" y="108332"/>
                      <a:pt x="26823" y="110175"/>
                    </a:cubicBezTo>
                    <a:cubicBezTo>
                      <a:pt x="28558" y="112016"/>
                      <a:pt x="32223" y="114511"/>
                      <a:pt x="37800" y="117648"/>
                    </a:cubicBezTo>
                    <a:cubicBezTo>
                      <a:pt x="43376" y="120784"/>
                      <a:pt x="49160" y="122353"/>
                      <a:pt x="55124" y="122353"/>
                    </a:cubicBezTo>
                    <a:cubicBezTo>
                      <a:pt x="61704" y="122353"/>
                      <a:pt x="66660" y="121079"/>
                      <a:pt x="69998" y="118543"/>
                    </a:cubicBezTo>
                    <a:cubicBezTo>
                      <a:pt x="73336" y="116006"/>
                      <a:pt x="75000" y="112690"/>
                      <a:pt x="75000" y="108606"/>
                    </a:cubicBezTo>
                    <a:cubicBezTo>
                      <a:pt x="75000" y="104522"/>
                      <a:pt x="72660" y="101112"/>
                      <a:pt x="67976" y="98375"/>
                    </a:cubicBezTo>
                    <a:cubicBezTo>
                      <a:pt x="63302" y="95638"/>
                      <a:pt x="57524" y="93249"/>
                      <a:pt x="50652" y="91207"/>
                    </a:cubicBezTo>
                    <a:cubicBezTo>
                      <a:pt x="43780" y="89165"/>
                      <a:pt x="36978" y="86702"/>
                      <a:pt x="30252" y="83807"/>
                    </a:cubicBezTo>
                    <a:cubicBezTo>
                      <a:pt x="23526" y="80923"/>
                      <a:pt x="17834" y="76439"/>
                      <a:pt x="13150" y="70366"/>
                    </a:cubicBezTo>
                    <a:cubicBezTo>
                      <a:pt x="8465" y="64292"/>
                      <a:pt x="6126" y="56619"/>
                      <a:pt x="6126" y="47356"/>
                    </a:cubicBezTo>
                    <a:cubicBezTo>
                      <a:pt x="6126" y="35304"/>
                      <a:pt x="11728" y="24399"/>
                      <a:pt x="22936" y="14641"/>
                    </a:cubicBezTo>
                    <a:cubicBezTo>
                      <a:pt x="34134" y="4874"/>
                      <a:pt x="47904" y="0"/>
                      <a:pt x="64250" y="0"/>
                    </a:cubicBezTo>
                    <a:cubicBezTo>
                      <a:pt x="74602" y="0"/>
                      <a:pt x="84136" y="1937"/>
                      <a:pt x="92849" y="5821"/>
                    </a:cubicBezTo>
                    <a:cubicBezTo>
                      <a:pt x="101566" y="9705"/>
                      <a:pt x="107617" y="13494"/>
                      <a:pt x="111010" y="17179"/>
                    </a:cubicBezTo>
                    <a:lnTo>
                      <a:pt x="116238" y="23000"/>
                    </a:lnTo>
                    <a:lnTo>
                      <a:pt x="94870" y="47357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13BF572-6C76-D5BE-15C3-B088C17775DB}"/>
                  </a:ext>
                </a:extLst>
              </p:cNvPr>
              <p:cNvSpPr/>
              <p:nvPr/>
            </p:nvSpPr>
            <p:spPr>
              <a:xfrm>
                <a:off x="2538663" y="1671624"/>
                <a:ext cx="100981" cy="197218"/>
              </a:xfrm>
              <a:custGeom>
                <a:avLst/>
                <a:gdLst>
                  <a:gd name="connsiteX0" fmla="*/ 30620 w 100981"/>
                  <a:gd name="connsiteY0" fmla="*/ 1 h 197218"/>
                  <a:gd name="connsiteX1" fmla="*/ 67376 w 100981"/>
                  <a:gd name="connsiteY1" fmla="*/ 1 h 197218"/>
                  <a:gd name="connsiteX2" fmla="*/ 67376 w 100981"/>
                  <a:gd name="connsiteY2" fmla="*/ 47357 h 197218"/>
                  <a:gd name="connsiteX3" fmla="*/ 97845 w 100981"/>
                  <a:gd name="connsiteY3" fmla="*/ 47357 h 197218"/>
                  <a:gd name="connsiteX4" fmla="*/ 97845 w 100981"/>
                  <a:gd name="connsiteY4" fmla="*/ 84113 h 197218"/>
                  <a:gd name="connsiteX5" fmla="*/ 67376 w 100981"/>
                  <a:gd name="connsiteY5" fmla="*/ 84113 h 197218"/>
                  <a:gd name="connsiteX6" fmla="*/ 67376 w 100981"/>
                  <a:gd name="connsiteY6" fmla="*/ 143722 h 197218"/>
                  <a:gd name="connsiteX7" fmla="*/ 72524 w 100981"/>
                  <a:gd name="connsiteY7" fmla="*/ 155679 h 197218"/>
                  <a:gd name="connsiteX8" fmla="*/ 85593 w 100981"/>
                  <a:gd name="connsiteY8" fmla="*/ 160605 h 197218"/>
                  <a:gd name="connsiteX9" fmla="*/ 93439 w 100981"/>
                  <a:gd name="connsiteY9" fmla="*/ 159784 h 197218"/>
                  <a:gd name="connsiteX10" fmla="*/ 99197 w 100981"/>
                  <a:gd name="connsiteY10" fmla="*/ 158069 h 197218"/>
                  <a:gd name="connsiteX11" fmla="*/ 100981 w 100981"/>
                  <a:gd name="connsiteY11" fmla="*/ 157469 h 197218"/>
                  <a:gd name="connsiteX12" fmla="*/ 100981 w 100981"/>
                  <a:gd name="connsiteY12" fmla="*/ 192730 h 197218"/>
                  <a:gd name="connsiteX13" fmla="*/ 73341 w 100981"/>
                  <a:gd name="connsiteY13" fmla="*/ 197214 h 197218"/>
                  <a:gd name="connsiteX14" fmla="*/ 25986 w 100981"/>
                  <a:gd name="connsiteY14" fmla="*/ 145216 h 197218"/>
                  <a:gd name="connsiteX15" fmla="*/ 25986 w 100981"/>
                  <a:gd name="connsiteY15" fmla="*/ 84113 h 197218"/>
                  <a:gd name="connsiteX16" fmla="*/ 0 w 100981"/>
                  <a:gd name="connsiteY16" fmla="*/ 84113 h 197218"/>
                  <a:gd name="connsiteX17" fmla="*/ 0 w 100981"/>
                  <a:gd name="connsiteY17" fmla="*/ 47356 h 197218"/>
                  <a:gd name="connsiteX18" fmla="*/ 13734 w 100981"/>
                  <a:gd name="connsiteY18" fmla="*/ 47356 h 197218"/>
                  <a:gd name="connsiteX19" fmla="*/ 25694 w 100981"/>
                  <a:gd name="connsiteY19" fmla="*/ 41830 h 197218"/>
                  <a:gd name="connsiteX20" fmla="*/ 30620 w 100981"/>
                  <a:gd name="connsiteY20" fmla="*/ 27494 h 197218"/>
                  <a:gd name="connsiteX21" fmla="*/ 30620 w 100981"/>
                  <a:gd name="connsiteY21" fmla="*/ 0 h 19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981" h="197218">
                    <a:moveTo>
                      <a:pt x="30620" y="1"/>
                    </a:moveTo>
                    <a:lnTo>
                      <a:pt x="67376" y="1"/>
                    </a:lnTo>
                    <a:lnTo>
                      <a:pt x="67376" y="47357"/>
                    </a:lnTo>
                    <a:lnTo>
                      <a:pt x="97845" y="47357"/>
                    </a:lnTo>
                    <a:lnTo>
                      <a:pt x="97845" y="84113"/>
                    </a:lnTo>
                    <a:lnTo>
                      <a:pt x="67376" y="84113"/>
                    </a:lnTo>
                    <a:lnTo>
                      <a:pt x="67376" y="143722"/>
                    </a:lnTo>
                    <a:cubicBezTo>
                      <a:pt x="67376" y="148406"/>
                      <a:pt x="69091" y="152395"/>
                      <a:pt x="72524" y="155679"/>
                    </a:cubicBezTo>
                    <a:cubicBezTo>
                      <a:pt x="75963" y="158963"/>
                      <a:pt x="80319" y="160605"/>
                      <a:pt x="85593" y="160605"/>
                    </a:cubicBezTo>
                    <a:cubicBezTo>
                      <a:pt x="88291" y="160605"/>
                      <a:pt x="90902" y="160331"/>
                      <a:pt x="93439" y="159784"/>
                    </a:cubicBezTo>
                    <a:cubicBezTo>
                      <a:pt x="95985" y="159237"/>
                      <a:pt x="97901" y="158669"/>
                      <a:pt x="99197" y="158069"/>
                    </a:cubicBezTo>
                    <a:lnTo>
                      <a:pt x="100981" y="157469"/>
                    </a:lnTo>
                    <a:lnTo>
                      <a:pt x="100981" y="192730"/>
                    </a:lnTo>
                    <a:cubicBezTo>
                      <a:pt x="92818" y="195815"/>
                      <a:pt x="83607" y="197309"/>
                      <a:pt x="73341" y="197214"/>
                    </a:cubicBezTo>
                    <a:cubicBezTo>
                      <a:pt x="41773" y="197214"/>
                      <a:pt x="25986" y="179878"/>
                      <a:pt x="25986" y="145216"/>
                    </a:cubicBezTo>
                    <a:lnTo>
                      <a:pt x="25986" y="84113"/>
                    </a:lnTo>
                    <a:lnTo>
                      <a:pt x="0" y="84113"/>
                    </a:lnTo>
                    <a:lnTo>
                      <a:pt x="0" y="47356"/>
                    </a:lnTo>
                    <a:lnTo>
                      <a:pt x="13734" y="47356"/>
                    </a:lnTo>
                    <a:cubicBezTo>
                      <a:pt x="18419" y="47356"/>
                      <a:pt x="22397" y="45514"/>
                      <a:pt x="25694" y="41830"/>
                    </a:cubicBezTo>
                    <a:cubicBezTo>
                      <a:pt x="28976" y="38146"/>
                      <a:pt x="30620" y="33367"/>
                      <a:pt x="30620" y="27494"/>
                    </a:cubicBezTo>
                    <a:lnTo>
                      <a:pt x="30620" y="0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00266B8-95FA-7826-609C-73FE2141038C}"/>
                  </a:ext>
                </a:extLst>
              </p:cNvPr>
              <p:cNvSpPr/>
              <p:nvPr/>
            </p:nvSpPr>
            <p:spPr>
              <a:xfrm>
                <a:off x="2669785" y="1714350"/>
                <a:ext cx="90236" cy="151500"/>
              </a:xfrm>
              <a:custGeom>
                <a:avLst/>
                <a:gdLst>
                  <a:gd name="connsiteX0" fmla="*/ 90237 w 90236"/>
                  <a:gd name="connsiteY0" fmla="*/ 41388 h 151500"/>
                  <a:gd name="connsiteX1" fmla="*/ 76492 w 90236"/>
                  <a:gd name="connsiteY1" fmla="*/ 39746 h 151500"/>
                  <a:gd name="connsiteX2" fmla="*/ 50723 w 90236"/>
                  <a:gd name="connsiteY2" fmla="*/ 50051 h 151500"/>
                  <a:gd name="connsiteX3" fmla="*/ 41229 w 90236"/>
                  <a:gd name="connsiteY3" fmla="*/ 79640 h 151500"/>
                  <a:gd name="connsiteX4" fmla="*/ 41229 w 90236"/>
                  <a:gd name="connsiteY4" fmla="*/ 151500 h 151500"/>
                  <a:gd name="connsiteX5" fmla="*/ 0 w 90236"/>
                  <a:gd name="connsiteY5" fmla="*/ 151500 h 151500"/>
                  <a:gd name="connsiteX6" fmla="*/ 0 w 90236"/>
                  <a:gd name="connsiteY6" fmla="*/ 1495 h 151500"/>
                  <a:gd name="connsiteX7" fmla="*/ 41229 w 90236"/>
                  <a:gd name="connsiteY7" fmla="*/ 1495 h 151500"/>
                  <a:gd name="connsiteX8" fmla="*/ 41229 w 90236"/>
                  <a:gd name="connsiteY8" fmla="*/ 19873 h 151500"/>
                  <a:gd name="connsiteX9" fmla="*/ 46311 w 90236"/>
                  <a:gd name="connsiteY9" fmla="*/ 14421 h 151500"/>
                  <a:gd name="connsiteX10" fmla="*/ 60736 w 90236"/>
                  <a:gd name="connsiteY10" fmla="*/ 5537 h 151500"/>
                  <a:gd name="connsiteX11" fmla="*/ 84111 w 90236"/>
                  <a:gd name="connsiteY11" fmla="*/ 0 h 151500"/>
                  <a:gd name="connsiteX12" fmla="*/ 90237 w 90236"/>
                  <a:gd name="connsiteY12" fmla="*/ 0 h 151500"/>
                  <a:gd name="connsiteX13" fmla="*/ 90237 w 90236"/>
                  <a:gd name="connsiteY13" fmla="*/ 41388 h 15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236" h="151500">
                    <a:moveTo>
                      <a:pt x="90237" y="41388"/>
                    </a:moveTo>
                    <a:cubicBezTo>
                      <a:pt x="87156" y="40389"/>
                      <a:pt x="82578" y="39841"/>
                      <a:pt x="76492" y="39746"/>
                    </a:cubicBezTo>
                    <a:cubicBezTo>
                      <a:pt x="65637" y="39746"/>
                      <a:pt x="57050" y="43178"/>
                      <a:pt x="50723" y="50051"/>
                    </a:cubicBezTo>
                    <a:cubicBezTo>
                      <a:pt x="44395" y="56924"/>
                      <a:pt x="41229" y="66787"/>
                      <a:pt x="41229" y="79640"/>
                    </a:cubicBezTo>
                    <a:lnTo>
                      <a:pt x="41229" y="151500"/>
                    </a:lnTo>
                    <a:lnTo>
                      <a:pt x="0" y="151500"/>
                    </a:lnTo>
                    <a:lnTo>
                      <a:pt x="0" y="1495"/>
                    </a:lnTo>
                    <a:lnTo>
                      <a:pt x="41229" y="1495"/>
                    </a:lnTo>
                    <a:lnTo>
                      <a:pt x="41229" y="19873"/>
                    </a:lnTo>
                    <a:cubicBezTo>
                      <a:pt x="42428" y="18483"/>
                      <a:pt x="44123" y="16663"/>
                      <a:pt x="46311" y="14421"/>
                    </a:cubicBezTo>
                    <a:cubicBezTo>
                      <a:pt x="48504" y="12178"/>
                      <a:pt x="53314" y="9221"/>
                      <a:pt x="60736" y="5537"/>
                    </a:cubicBezTo>
                    <a:cubicBezTo>
                      <a:pt x="68153" y="1842"/>
                      <a:pt x="75943" y="0"/>
                      <a:pt x="84111" y="0"/>
                    </a:cubicBezTo>
                    <a:lnTo>
                      <a:pt x="90237" y="0"/>
                    </a:lnTo>
                    <a:lnTo>
                      <a:pt x="90237" y="41388"/>
                    </a:ln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382315-1733-8B8C-CD39-1F29B3773F34}"/>
                  </a:ext>
                </a:extLst>
              </p:cNvPr>
              <p:cNvSpPr/>
              <p:nvPr/>
            </p:nvSpPr>
            <p:spPr>
              <a:xfrm>
                <a:off x="914400" y="1523999"/>
                <a:ext cx="465529" cy="465760"/>
              </a:xfrm>
              <a:custGeom>
                <a:avLst/>
                <a:gdLst>
                  <a:gd name="connsiteX0" fmla="*/ 6617 w 465529"/>
                  <a:gd name="connsiteY0" fmla="*/ 224287 h 465760"/>
                  <a:gd name="connsiteX1" fmla="*/ 6617 w 465529"/>
                  <a:gd name="connsiteY1" fmla="*/ 194957 h 465760"/>
                  <a:gd name="connsiteX2" fmla="*/ 35945 w 465529"/>
                  <a:gd name="connsiteY2" fmla="*/ 194956 h 465760"/>
                  <a:gd name="connsiteX3" fmla="*/ 35945 w 465529"/>
                  <a:gd name="connsiteY3" fmla="*/ 224287 h 465760"/>
                  <a:gd name="connsiteX4" fmla="*/ 6617 w 465529"/>
                  <a:gd name="connsiteY4" fmla="*/ 224287 h 465760"/>
                  <a:gd name="connsiteX5" fmla="*/ 410956 w 465529"/>
                  <a:gd name="connsiteY5" fmla="*/ 318522 h 465760"/>
                  <a:gd name="connsiteX6" fmla="*/ 269790 w 465529"/>
                  <a:gd name="connsiteY6" fmla="*/ 459685 h 465760"/>
                  <a:gd name="connsiteX7" fmla="*/ 240456 w 465529"/>
                  <a:gd name="connsiteY7" fmla="*/ 459685 h 465760"/>
                  <a:gd name="connsiteX8" fmla="*/ 240462 w 465529"/>
                  <a:gd name="connsiteY8" fmla="*/ 430355 h 465760"/>
                  <a:gd name="connsiteX9" fmla="*/ 263899 w 465529"/>
                  <a:gd name="connsiteY9" fmla="*/ 406918 h 465760"/>
                  <a:gd name="connsiteX10" fmla="*/ 263899 w 465529"/>
                  <a:gd name="connsiteY10" fmla="*/ 377596 h 465760"/>
                  <a:gd name="connsiteX11" fmla="*/ 234570 w 465529"/>
                  <a:gd name="connsiteY11" fmla="*/ 377596 h 465760"/>
                  <a:gd name="connsiteX12" fmla="*/ 198148 w 465529"/>
                  <a:gd name="connsiteY12" fmla="*/ 414014 h 465760"/>
                  <a:gd name="connsiteX13" fmla="*/ 168810 w 465529"/>
                  <a:gd name="connsiteY13" fmla="*/ 414014 h 465760"/>
                  <a:gd name="connsiteX14" fmla="*/ 168810 w 465529"/>
                  <a:gd name="connsiteY14" fmla="*/ 384675 h 465760"/>
                  <a:gd name="connsiteX15" fmla="*/ 264722 w 465529"/>
                  <a:gd name="connsiteY15" fmla="*/ 288758 h 465760"/>
                  <a:gd name="connsiteX16" fmla="*/ 351987 w 465529"/>
                  <a:gd name="connsiteY16" fmla="*/ 259560 h 465760"/>
                  <a:gd name="connsiteX17" fmla="*/ 351987 w 465529"/>
                  <a:gd name="connsiteY17" fmla="*/ 113544 h 465760"/>
                  <a:gd name="connsiteX18" fmla="*/ 205972 w 465529"/>
                  <a:gd name="connsiteY18" fmla="*/ 113544 h 465760"/>
                  <a:gd name="connsiteX19" fmla="*/ 176765 w 465529"/>
                  <a:gd name="connsiteY19" fmla="*/ 200776 h 465760"/>
                  <a:gd name="connsiteX20" fmla="*/ 80854 w 465529"/>
                  <a:gd name="connsiteY20" fmla="*/ 296696 h 465760"/>
                  <a:gd name="connsiteX21" fmla="*/ 51530 w 465529"/>
                  <a:gd name="connsiteY21" fmla="*/ 296691 h 465760"/>
                  <a:gd name="connsiteX22" fmla="*/ 51530 w 465529"/>
                  <a:gd name="connsiteY22" fmla="*/ 267360 h 465760"/>
                  <a:gd name="connsiteX23" fmla="*/ 136239 w 465529"/>
                  <a:gd name="connsiteY23" fmla="*/ 182651 h 465760"/>
                  <a:gd name="connsiteX24" fmla="*/ 136239 w 465529"/>
                  <a:gd name="connsiteY24" fmla="*/ 153320 h 465760"/>
                  <a:gd name="connsiteX25" fmla="*/ 106911 w 465529"/>
                  <a:gd name="connsiteY25" fmla="*/ 153321 h 465760"/>
                  <a:gd name="connsiteX26" fmla="*/ 80723 w 465529"/>
                  <a:gd name="connsiteY26" fmla="*/ 179509 h 465760"/>
                  <a:gd name="connsiteX27" fmla="*/ 51404 w 465529"/>
                  <a:gd name="connsiteY27" fmla="*/ 179508 h 465760"/>
                  <a:gd name="connsiteX28" fmla="*/ 51404 w 465529"/>
                  <a:gd name="connsiteY28" fmla="*/ 150179 h 465760"/>
                  <a:gd name="connsiteX29" fmla="*/ 147086 w 465529"/>
                  <a:gd name="connsiteY29" fmla="*/ 54492 h 465760"/>
                  <a:gd name="connsiteX30" fmla="*/ 147169 w 465529"/>
                  <a:gd name="connsiteY30" fmla="*/ 54416 h 465760"/>
                  <a:gd name="connsiteX31" fmla="*/ 410955 w 465529"/>
                  <a:gd name="connsiteY31" fmla="*/ 54578 h 465760"/>
                  <a:gd name="connsiteX32" fmla="*/ 410955 w 465529"/>
                  <a:gd name="connsiteY32" fmla="*/ 318522 h 465760"/>
                  <a:gd name="connsiteX33" fmla="*/ 308364 w 465529"/>
                  <a:gd name="connsiteY33" fmla="*/ 332504 h 465760"/>
                  <a:gd name="connsiteX34" fmla="*/ 279036 w 465529"/>
                  <a:gd name="connsiteY34" fmla="*/ 332504 h 465760"/>
                  <a:gd name="connsiteX35" fmla="*/ 279036 w 465529"/>
                  <a:gd name="connsiteY35" fmla="*/ 361831 h 465760"/>
                  <a:gd name="connsiteX36" fmla="*/ 308364 w 465529"/>
                  <a:gd name="connsiteY36" fmla="*/ 361834 h 465760"/>
                  <a:gd name="connsiteX37" fmla="*/ 308364 w 465529"/>
                  <a:gd name="connsiteY37" fmla="*/ 332504 h 465760"/>
                  <a:gd name="connsiteX38" fmla="*/ 124657 w 465529"/>
                  <a:gd name="connsiteY38" fmla="*/ 430094 h 465760"/>
                  <a:gd name="connsiteX39" fmla="*/ 124662 w 465529"/>
                  <a:gd name="connsiteY39" fmla="*/ 459422 h 465760"/>
                  <a:gd name="connsiteX40" fmla="*/ 153990 w 465529"/>
                  <a:gd name="connsiteY40" fmla="*/ 459422 h 465760"/>
                  <a:gd name="connsiteX41" fmla="*/ 153990 w 465529"/>
                  <a:gd name="connsiteY41" fmla="*/ 430094 h 465760"/>
                  <a:gd name="connsiteX42" fmla="*/ 124657 w 465529"/>
                  <a:gd name="connsiteY42" fmla="*/ 430094 h 465760"/>
                  <a:gd name="connsiteX43" fmla="*/ 6748 w 465529"/>
                  <a:gd name="connsiteY43" fmla="*/ 312142 h 465760"/>
                  <a:gd name="connsiteX44" fmla="*/ 6748 w 465529"/>
                  <a:gd name="connsiteY44" fmla="*/ 341468 h 465760"/>
                  <a:gd name="connsiteX45" fmla="*/ 36076 w 465529"/>
                  <a:gd name="connsiteY45" fmla="*/ 341472 h 465760"/>
                  <a:gd name="connsiteX46" fmla="*/ 36076 w 465529"/>
                  <a:gd name="connsiteY46" fmla="*/ 312142 h 465760"/>
                  <a:gd name="connsiteX47" fmla="*/ 6748 w 465529"/>
                  <a:gd name="connsiteY47" fmla="*/ 312142 h 465760"/>
                  <a:gd name="connsiteX48" fmla="*/ 248830 w 465529"/>
                  <a:gd name="connsiteY48" fmla="*/ 245961 h 465760"/>
                  <a:gd name="connsiteX49" fmla="*/ 248830 w 465529"/>
                  <a:gd name="connsiteY49" fmla="*/ 216663 h 465760"/>
                  <a:gd name="connsiteX50" fmla="*/ 219531 w 465529"/>
                  <a:gd name="connsiteY50" fmla="*/ 216661 h 465760"/>
                  <a:gd name="connsiteX51" fmla="*/ 6076 w 465529"/>
                  <a:gd name="connsiteY51" fmla="*/ 430126 h 465760"/>
                  <a:gd name="connsiteX52" fmla="*/ 6076 w 465529"/>
                  <a:gd name="connsiteY52" fmla="*/ 459447 h 465760"/>
                  <a:gd name="connsiteX53" fmla="*/ 35404 w 465529"/>
                  <a:gd name="connsiteY53" fmla="*/ 459447 h 465760"/>
                  <a:gd name="connsiteX54" fmla="*/ 248830 w 465529"/>
                  <a:gd name="connsiteY54" fmla="*/ 245961 h 465760"/>
                  <a:gd name="connsiteX55" fmla="*/ 293651 w 465529"/>
                  <a:gd name="connsiteY55" fmla="*/ 201269 h 465760"/>
                  <a:gd name="connsiteX56" fmla="*/ 293651 w 465529"/>
                  <a:gd name="connsiteY56" fmla="*/ 171938 h 465760"/>
                  <a:gd name="connsiteX57" fmla="*/ 264322 w 465529"/>
                  <a:gd name="connsiteY57" fmla="*/ 171937 h 465760"/>
                  <a:gd name="connsiteX58" fmla="*/ 264322 w 465529"/>
                  <a:gd name="connsiteY58" fmla="*/ 201267 h 465760"/>
                  <a:gd name="connsiteX59" fmla="*/ 293651 w 465529"/>
                  <a:gd name="connsiteY59" fmla="*/ 201270 h 4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65529" h="465760">
                    <a:moveTo>
                      <a:pt x="6617" y="224287"/>
                    </a:moveTo>
                    <a:cubicBezTo>
                      <a:pt x="-1470" y="216184"/>
                      <a:pt x="-1470" y="203056"/>
                      <a:pt x="6617" y="194957"/>
                    </a:cubicBezTo>
                    <a:cubicBezTo>
                      <a:pt x="14718" y="186863"/>
                      <a:pt x="27849" y="186863"/>
                      <a:pt x="35945" y="194956"/>
                    </a:cubicBezTo>
                    <a:cubicBezTo>
                      <a:pt x="44051" y="203058"/>
                      <a:pt x="44046" y="216187"/>
                      <a:pt x="35945" y="224287"/>
                    </a:cubicBezTo>
                    <a:cubicBezTo>
                      <a:pt x="27849" y="232387"/>
                      <a:pt x="14718" y="232389"/>
                      <a:pt x="6617" y="224287"/>
                    </a:cubicBezTo>
                    <a:close/>
                    <a:moveTo>
                      <a:pt x="410956" y="318522"/>
                    </a:moveTo>
                    <a:lnTo>
                      <a:pt x="269790" y="459685"/>
                    </a:lnTo>
                    <a:cubicBezTo>
                      <a:pt x="261688" y="467785"/>
                      <a:pt x="248563" y="467787"/>
                      <a:pt x="240456" y="459685"/>
                    </a:cubicBezTo>
                    <a:cubicBezTo>
                      <a:pt x="232365" y="451586"/>
                      <a:pt x="232370" y="438457"/>
                      <a:pt x="240462" y="430355"/>
                    </a:cubicBezTo>
                    <a:lnTo>
                      <a:pt x="263899" y="406918"/>
                    </a:lnTo>
                    <a:cubicBezTo>
                      <a:pt x="272000" y="398825"/>
                      <a:pt x="272000" y="385690"/>
                      <a:pt x="263899" y="377596"/>
                    </a:cubicBezTo>
                    <a:cubicBezTo>
                      <a:pt x="255797" y="369494"/>
                      <a:pt x="242667" y="369494"/>
                      <a:pt x="234570" y="377596"/>
                    </a:cubicBezTo>
                    <a:lnTo>
                      <a:pt x="198148" y="414014"/>
                    </a:lnTo>
                    <a:cubicBezTo>
                      <a:pt x="190047" y="422117"/>
                      <a:pt x="176912" y="422117"/>
                      <a:pt x="168810" y="414014"/>
                    </a:cubicBezTo>
                    <a:cubicBezTo>
                      <a:pt x="160709" y="405912"/>
                      <a:pt x="160709" y="392776"/>
                      <a:pt x="168810" y="384675"/>
                    </a:cubicBezTo>
                    <a:lnTo>
                      <a:pt x="264722" y="288758"/>
                    </a:lnTo>
                    <a:cubicBezTo>
                      <a:pt x="295681" y="293038"/>
                      <a:pt x="328228" y="283309"/>
                      <a:pt x="351987" y="259560"/>
                    </a:cubicBezTo>
                    <a:cubicBezTo>
                      <a:pt x="392245" y="219302"/>
                      <a:pt x="392245" y="153803"/>
                      <a:pt x="351987" y="113544"/>
                    </a:cubicBezTo>
                    <a:cubicBezTo>
                      <a:pt x="311728" y="73285"/>
                      <a:pt x="246221" y="73284"/>
                      <a:pt x="205972" y="113544"/>
                    </a:cubicBezTo>
                    <a:cubicBezTo>
                      <a:pt x="182223" y="137288"/>
                      <a:pt x="172496" y="169825"/>
                      <a:pt x="176765" y="200776"/>
                    </a:cubicBezTo>
                    <a:lnTo>
                      <a:pt x="80854" y="296696"/>
                    </a:lnTo>
                    <a:cubicBezTo>
                      <a:pt x="72752" y="304789"/>
                      <a:pt x="59622" y="304790"/>
                      <a:pt x="51530" y="296691"/>
                    </a:cubicBezTo>
                    <a:cubicBezTo>
                      <a:pt x="43428" y="288590"/>
                      <a:pt x="43428" y="275462"/>
                      <a:pt x="51530" y="267360"/>
                    </a:cubicBezTo>
                    <a:lnTo>
                      <a:pt x="136239" y="182651"/>
                    </a:lnTo>
                    <a:cubicBezTo>
                      <a:pt x="144341" y="174547"/>
                      <a:pt x="144341" y="161422"/>
                      <a:pt x="136239" y="153320"/>
                    </a:cubicBezTo>
                    <a:cubicBezTo>
                      <a:pt x="128138" y="145219"/>
                      <a:pt x="115012" y="145229"/>
                      <a:pt x="106911" y="153321"/>
                    </a:cubicBezTo>
                    <a:lnTo>
                      <a:pt x="80723" y="179509"/>
                    </a:lnTo>
                    <a:cubicBezTo>
                      <a:pt x="72636" y="187608"/>
                      <a:pt x="59500" y="187607"/>
                      <a:pt x="51404" y="179508"/>
                    </a:cubicBezTo>
                    <a:cubicBezTo>
                      <a:pt x="43302" y="171407"/>
                      <a:pt x="43302" y="158277"/>
                      <a:pt x="51404" y="150179"/>
                    </a:cubicBezTo>
                    <a:lnTo>
                      <a:pt x="147086" y="54492"/>
                    </a:lnTo>
                    <a:cubicBezTo>
                      <a:pt x="147115" y="54460"/>
                      <a:pt x="147150" y="54437"/>
                      <a:pt x="147169" y="54416"/>
                    </a:cubicBezTo>
                    <a:cubicBezTo>
                      <a:pt x="219959" y="-18189"/>
                      <a:pt x="338233" y="-18142"/>
                      <a:pt x="410955" y="54578"/>
                    </a:cubicBezTo>
                    <a:cubicBezTo>
                      <a:pt x="483721" y="127346"/>
                      <a:pt x="483721" y="245758"/>
                      <a:pt x="410955" y="318522"/>
                    </a:cubicBezTo>
                    <a:close/>
                    <a:moveTo>
                      <a:pt x="308364" y="332504"/>
                    </a:moveTo>
                    <a:cubicBezTo>
                      <a:pt x="300263" y="324410"/>
                      <a:pt x="287137" y="324400"/>
                      <a:pt x="279036" y="332504"/>
                    </a:cubicBezTo>
                    <a:cubicBezTo>
                      <a:pt x="270945" y="340603"/>
                      <a:pt x="270945" y="353732"/>
                      <a:pt x="279036" y="361831"/>
                    </a:cubicBezTo>
                    <a:cubicBezTo>
                      <a:pt x="287137" y="369931"/>
                      <a:pt x="300263" y="369935"/>
                      <a:pt x="308364" y="361834"/>
                    </a:cubicBezTo>
                    <a:cubicBezTo>
                      <a:pt x="316470" y="353730"/>
                      <a:pt x="316466" y="340604"/>
                      <a:pt x="308364" y="332504"/>
                    </a:cubicBezTo>
                    <a:close/>
                    <a:moveTo>
                      <a:pt x="124657" y="430094"/>
                    </a:moveTo>
                    <a:cubicBezTo>
                      <a:pt x="116555" y="438195"/>
                      <a:pt x="116555" y="451325"/>
                      <a:pt x="124662" y="459422"/>
                    </a:cubicBezTo>
                    <a:cubicBezTo>
                      <a:pt x="132763" y="467515"/>
                      <a:pt x="145889" y="467514"/>
                      <a:pt x="153990" y="459422"/>
                    </a:cubicBezTo>
                    <a:cubicBezTo>
                      <a:pt x="162087" y="451322"/>
                      <a:pt x="162087" y="438193"/>
                      <a:pt x="153990" y="430094"/>
                    </a:cubicBezTo>
                    <a:cubicBezTo>
                      <a:pt x="145889" y="421992"/>
                      <a:pt x="132763" y="421990"/>
                      <a:pt x="124657" y="430094"/>
                    </a:cubicBezTo>
                    <a:close/>
                    <a:moveTo>
                      <a:pt x="6748" y="312142"/>
                    </a:moveTo>
                    <a:cubicBezTo>
                      <a:pt x="-1354" y="320242"/>
                      <a:pt x="-1354" y="333371"/>
                      <a:pt x="6748" y="341468"/>
                    </a:cubicBezTo>
                    <a:cubicBezTo>
                      <a:pt x="14849" y="349562"/>
                      <a:pt x="27975" y="349566"/>
                      <a:pt x="36076" y="341472"/>
                    </a:cubicBezTo>
                    <a:cubicBezTo>
                      <a:pt x="44168" y="333372"/>
                      <a:pt x="44168" y="320241"/>
                      <a:pt x="36076" y="312142"/>
                    </a:cubicBezTo>
                    <a:cubicBezTo>
                      <a:pt x="27975" y="304041"/>
                      <a:pt x="14849" y="304042"/>
                      <a:pt x="6748" y="312142"/>
                    </a:cubicBezTo>
                    <a:close/>
                    <a:moveTo>
                      <a:pt x="248830" y="245961"/>
                    </a:moveTo>
                    <a:cubicBezTo>
                      <a:pt x="256922" y="237869"/>
                      <a:pt x="256922" y="224755"/>
                      <a:pt x="248830" y="216663"/>
                    </a:cubicBezTo>
                    <a:cubicBezTo>
                      <a:pt x="240739" y="208578"/>
                      <a:pt x="227623" y="208577"/>
                      <a:pt x="219531" y="216661"/>
                    </a:cubicBezTo>
                    <a:lnTo>
                      <a:pt x="6076" y="430126"/>
                    </a:lnTo>
                    <a:cubicBezTo>
                      <a:pt x="-2025" y="438217"/>
                      <a:pt x="-2025" y="451354"/>
                      <a:pt x="6076" y="459447"/>
                    </a:cubicBezTo>
                    <a:cubicBezTo>
                      <a:pt x="14178" y="467548"/>
                      <a:pt x="27303" y="467548"/>
                      <a:pt x="35404" y="459447"/>
                    </a:cubicBezTo>
                    <a:lnTo>
                      <a:pt x="248830" y="245961"/>
                    </a:lnTo>
                    <a:close/>
                    <a:moveTo>
                      <a:pt x="293651" y="201269"/>
                    </a:moveTo>
                    <a:cubicBezTo>
                      <a:pt x="301747" y="193165"/>
                      <a:pt x="301742" y="180040"/>
                      <a:pt x="293651" y="171938"/>
                    </a:cubicBezTo>
                    <a:cubicBezTo>
                      <a:pt x="285554" y="163844"/>
                      <a:pt x="272423" y="163844"/>
                      <a:pt x="264322" y="171937"/>
                    </a:cubicBezTo>
                    <a:cubicBezTo>
                      <a:pt x="256221" y="180037"/>
                      <a:pt x="256221" y="193168"/>
                      <a:pt x="264322" y="201267"/>
                    </a:cubicBezTo>
                    <a:cubicBezTo>
                      <a:pt x="272424" y="209371"/>
                      <a:pt x="285554" y="209369"/>
                      <a:pt x="293651" y="201270"/>
                    </a:cubicBezTo>
                    <a:close/>
                  </a:path>
                </a:pathLst>
              </a:custGeom>
              <a:grpFill/>
              <a:ln w="5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7200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2233DB-FD35-01DB-BA4A-5D17256B3BE4}"/>
                </a:ext>
              </a:extLst>
            </p:cNvPr>
            <p:cNvCxnSpPr>
              <a:cxnSpLocks/>
            </p:cNvCxnSpPr>
            <p:nvPr/>
          </p:nvCxnSpPr>
          <p:spPr>
            <a:xfrm>
              <a:off x="3106538" y="12675022"/>
              <a:ext cx="0" cy="276772"/>
            </a:xfrm>
            <a:prstGeom prst="line">
              <a:avLst/>
            </a:prstGeom>
            <a:ln w="31750"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59C8C75-50EF-4E43-D314-4A9FCCAB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972" y="432500"/>
            <a:ext cx="20460469" cy="11539064"/>
          </a:xfrm>
          <a:prstGeom prst="roundRect">
            <a:avLst>
              <a:gd name="adj" fmla="val 232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838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314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itle Slides">
  <a:themeElements>
    <a:clrScheme name="Orchestry Brand Palette">
      <a:dk1>
        <a:srgbClr val="2A343C"/>
      </a:dk1>
      <a:lt1>
        <a:srgbClr val="FFFFFF"/>
      </a:lt1>
      <a:dk2>
        <a:srgbClr val="71787F"/>
      </a:dk2>
      <a:lt2>
        <a:srgbClr val="F7F7F7"/>
      </a:lt2>
      <a:accent1>
        <a:srgbClr val="007988"/>
      </a:accent1>
      <a:accent2>
        <a:srgbClr val="00A298"/>
      </a:accent2>
      <a:accent3>
        <a:srgbClr val="10E566"/>
      </a:accent3>
      <a:accent4>
        <a:srgbClr val="00616E"/>
      </a:accent4>
      <a:accent5>
        <a:srgbClr val="BFF3D5"/>
      </a:accent5>
      <a:accent6>
        <a:srgbClr val="C7E0E3"/>
      </a:accent6>
      <a:hlink>
        <a:srgbClr val="0563C1"/>
      </a:hlink>
      <a:folHlink>
        <a:srgbClr val="8173B9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chestry - Powerpoint Template - Light Mode v2.1" id="{58F4C30A-C28A-8645-B018-0735748CCAAD}" vid="{6F9FD07E-0DDB-6F45-8C34-842AE85BEBDF}"/>
    </a:ext>
  </a:extLst>
</a:theme>
</file>

<file path=ppt/theme/theme2.xml><?xml version="1.0" encoding="utf-8"?>
<a:theme xmlns:a="http://schemas.openxmlformats.org/drawingml/2006/main" name="Office Theme">
  <a:themeElements>
    <a:clrScheme name="Orchestry Brand Palette">
      <a:dk1>
        <a:srgbClr val="2A343C"/>
      </a:dk1>
      <a:lt1>
        <a:srgbClr val="FFFFFF"/>
      </a:lt1>
      <a:dk2>
        <a:srgbClr val="71787F"/>
      </a:dk2>
      <a:lt2>
        <a:srgbClr val="F7F7F7"/>
      </a:lt2>
      <a:accent1>
        <a:srgbClr val="10E566"/>
      </a:accent1>
      <a:accent2>
        <a:srgbClr val="00A298"/>
      </a:accent2>
      <a:accent3>
        <a:srgbClr val="007988"/>
      </a:accent3>
      <a:accent4>
        <a:srgbClr val="00616E"/>
      </a:accent4>
      <a:accent5>
        <a:srgbClr val="BFF3D5"/>
      </a:accent5>
      <a:accent6>
        <a:srgbClr val="C7E0E3"/>
      </a:accent6>
      <a:hlink>
        <a:srgbClr val="0563C1"/>
      </a:hlink>
      <a:folHlink>
        <a:srgbClr val="8173B9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2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3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4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ppt/theme/themeOverride5.xml><?xml version="1.0" encoding="utf-8"?>
<a:themeOverride xmlns:a="http://schemas.openxmlformats.org/drawingml/2006/main">
  <a:clrScheme name="Orchestry Brand Palette">
    <a:dk1>
      <a:srgbClr val="2A343C"/>
    </a:dk1>
    <a:lt1>
      <a:srgbClr val="FFFFFF"/>
    </a:lt1>
    <a:dk2>
      <a:srgbClr val="71787F"/>
    </a:dk2>
    <a:lt2>
      <a:srgbClr val="F7F7F7"/>
    </a:lt2>
    <a:accent1>
      <a:srgbClr val="007988"/>
    </a:accent1>
    <a:accent2>
      <a:srgbClr val="00A298"/>
    </a:accent2>
    <a:accent3>
      <a:srgbClr val="10E566"/>
    </a:accent3>
    <a:accent4>
      <a:srgbClr val="00616E"/>
    </a:accent4>
    <a:accent5>
      <a:srgbClr val="BFF3D5"/>
    </a:accent5>
    <a:accent6>
      <a:srgbClr val="C7E0E3"/>
    </a:accent6>
    <a:hlink>
      <a:srgbClr val="0563C1"/>
    </a:hlink>
    <a:folHlink>
      <a:srgbClr val="8173B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672455C94BE489153621AC75B2997" ma:contentTypeVersion="4" ma:contentTypeDescription="Create a new document." ma:contentTypeScope="" ma:versionID="fbdab0a24b78e527682ea3abbe2b5cbc">
  <xsd:schema xmlns:xsd="http://www.w3.org/2001/XMLSchema" xmlns:xs="http://www.w3.org/2001/XMLSchema" xmlns:p="http://schemas.microsoft.com/office/2006/metadata/properties" xmlns:ns2="d4ecdea6-fac9-4fdd-959b-51023be5d35b" targetNamespace="http://schemas.microsoft.com/office/2006/metadata/properties" ma:root="true" ma:fieldsID="3db31f72a3a51e7245590566c16016db" ns2:_="">
    <xsd:import namespace="d4ecdea6-fac9-4fdd-959b-51023be5d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cdea6-fac9-4fdd-959b-51023be5d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E7340D-9880-4486-8A80-073CDF106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cdea6-fac9-4fdd-959b-51023be5d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9C8AE2-F65A-43FD-A861-403F6B1BB2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129</Words>
  <Application>Microsoft Office PowerPoint</Application>
  <PresentationFormat>Custom</PresentationFormat>
  <Paragraphs>63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Lato</vt:lpstr>
      <vt:lpstr>Lato Medium</vt:lpstr>
      <vt:lpstr>Lato Semibold</vt:lpstr>
      <vt:lpstr>Source Sans Pro Light</vt:lpstr>
      <vt:lpstr>Title Slides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Henry</dc:creator>
  <cp:lastModifiedBy>Alex Henry</cp:lastModifiedBy>
  <cp:revision>1</cp:revision>
  <dcterms:created xsi:type="dcterms:W3CDTF">2024-08-13T13:49:12Z</dcterms:created>
  <dcterms:modified xsi:type="dcterms:W3CDTF">2024-08-30T20:52:33Z</dcterms:modified>
</cp:coreProperties>
</file>