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2"/>
  </p:notesMasterIdLst>
  <p:sldIdLst>
    <p:sldId id="269" r:id="rId3"/>
    <p:sldId id="258" r:id="rId4"/>
    <p:sldId id="294" r:id="rId5"/>
    <p:sldId id="298" r:id="rId6"/>
    <p:sldId id="291" r:id="rId7"/>
    <p:sldId id="259" r:id="rId8"/>
    <p:sldId id="300" r:id="rId9"/>
    <p:sldId id="301" r:id="rId10"/>
    <p:sldId id="303" r:id="rId11"/>
    <p:sldId id="302" r:id="rId12"/>
    <p:sldId id="305" r:id="rId13"/>
    <p:sldId id="306" r:id="rId14"/>
    <p:sldId id="304" r:id="rId15"/>
    <p:sldId id="307" r:id="rId16"/>
    <p:sldId id="266" r:id="rId17"/>
    <p:sldId id="299" r:id="rId18"/>
    <p:sldId id="311" r:id="rId19"/>
    <p:sldId id="310" r:id="rId20"/>
    <p:sldId id="309" r:id="rId21"/>
    <p:sldId id="308" r:id="rId22"/>
    <p:sldId id="260" r:id="rId23"/>
    <p:sldId id="313" r:id="rId24"/>
    <p:sldId id="314" r:id="rId25"/>
    <p:sldId id="312" r:id="rId26"/>
    <p:sldId id="261" r:id="rId27"/>
    <p:sldId id="315" r:id="rId28"/>
    <p:sldId id="316" r:id="rId29"/>
    <p:sldId id="317" r:id="rId30"/>
    <p:sldId id="3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E1751A-81FF-40A2-91FC-99F8DC4CA32B}">
          <p14:sldIdLst>
            <p14:sldId id="269"/>
            <p14:sldId id="258"/>
            <p14:sldId id="294"/>
            <p14:sldId id="298"/>
            <p14:sldId id="291"/>
            <p14:sldId id="259"/>
            <p14:sldId id="300"/>
            <p14:sldId id="301"/>
            <p14:sldId id="303"/>
            <p14:sldId id="302"/>
            <p14:sldId id="305"/>
            <p14:sldId id="306"/>
            <p14:sldId id="304"/>
            <p14:sldId id="307"/>
            <p14:sldId id="266"/>
            <p14:sldId id="299"/>
            <p14:sldId id="311"/>
            <p14:sldId id="310"/>
            <p14:sldId id="309"/>
            <p14:sldId id="308"/>
            <p14:sldId id="260"/>
            <p14:sldId id="313"/>
            <p14:sldId id="314"/>
            <p14:sldId id="312"/>
            <p14:sldId id="261"/>
            <p14:sldId id="315"/>
            <p14:sldId id="316"/>
            <p14:sldId id="317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AE752-FB13-4792-8C35-28125213C7E9}" v="24" dt="2024-08-30T15:32:0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87584" autoAdjust="0"/>
  </p:normalViewPr>
  <p:slideViewPr>
    <p:cSldViewPr snapToGrid="0">
      <p:cViewPr varScale="1">
        <p:scale>
          <a:sx n="116" d="100"/>
          <a:sy n="116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Henry" userId="fcbec7de-9864-48b5-b515-113b537f1d7b" providerId="ADAL" clId="{F56AE752-FB13-4792-8C35-28125213C7E9}"/>
    <pc:docChg chg="undo custSel addSld delSld modSld modSection">
      <pc:chgData name="Alex Henry" userId="fcbec7de-9864-48b5-b515-113b537f1d7b" providerId="ADAL" clId="{F56AE752-FB13-4792-8C35-28125213C7E9}" dt="2024-08-30T15:32:09.078" v="156"/>
      <pc:docMkLst>
        <pc:docMk/>
      </pc:docMkLst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1590267180" sldId="258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2501504988" sldId="259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1111851280" sldId="260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366166474" sldId="261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1696052524" sldId="266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3605633043" sldId="269"/>
        </pc:sldMkLst>
      </pc:sldChg>
      <pc:sldChg chg="addSp del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859869832" sldId="291"/>
        </pc:sldMkLst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3" creationId="{F0B7B111-0094-4929-CA5A-D34833BAC9C8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6" creationId="{10629725-B251-866A-580C-D506189F27BF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7" creationId="{89DCD844-AB39-1C59-836F-743CFD753F7C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8" creationId="{CC8008D1-5764-6F1A-B052-D2C6C0703BD0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9" creationId="{F46431C1-1A42-B365-4FFA-D5EEB78F2795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0" creationId="{E93E6B54-7127-4B0E-B321-E54B3023BB2B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1" creationId="{E6B7438B-F8A6-8320-04AC-371826627E39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2" creationId="{A2975359-7701-3B7E-F80D-7BDE0619160C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3" creationId="{AF68F652-368B-A7C9-A9F7-A94EEABD6EB8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4" creationId="{5F6A9687-CD20-633C-DB46-60AC1D495F2B}"/>
          </ac:spMkLst>
        </pc:spChg>
        <pc:spChg chg="mod">
          <ac:chgData name="Alex Henry" userId="fcbec7de-9864-48b5-b515-113b537f1d7b" providerId="ADAL" clId="{F56AE752-FB13-4792-8C35-28125213C7E9}" dt="2024-08-29T22:28:14.020" v="17"/>
          <ac:spMkLst>
            <pc:docMk/>
            <pc:sldMk cId="3859869832" sldId="291"/>
            <ac:spMk id="15" creationId="{FDA3371C-DC0A-61F3-9BD0-787F1429BC3B}"/>
          </ac:spMkLst>
        </pc:spChg>
        <pc:grpChg chg="add del mod">
          <ac:chgData name="Alex Henry" userId="fcbec7de-9864-48b5-b515-113b537f1d7b" providerId="ADAL" clId="{F56AE752-FB13-4792-8C35-28125213C7E9}" dt="2024-08-29T22:28:33.500" v="19" actId="478"/>
          <ac:grpSpMkLst>
            <pc:docMk/>
            <pc:sldMk cId="3859869832" sldId="291"/>
            <ac:grpSpMk id="2" creationId="{77AFB6E5-5695-8ECA-B49B-D0552193EB44}"/>
          </ac:grpSpMkLst>
        </pc:grpChg>
        <pc:grpChg chg="mod">
          <ac:chgData name="Alex Henry" userId="fcbec7de-9864-48b5-b515-113b537f1d7b" providerId="ADAL" clId="{F56AE752-FB13-4792-8C35-28125213C7E9}" dt="2024-08-29T22:28:14.020" v="17"/>
          <ac:grpSpMkLst>
            <pc:docMk/>
            <pc:sldMk cId="3859869832" sldId="291"/>
            <ac:grpSpMk id="4" creationId="{3C8561DF-47F0-7F12-4ED9-F612B8C0D3A1}"/>
          </ac:grpSpMkLst>
        </pc:grpChg>
        <pc:cxnChg chg="mod">
          <ac:chgData name="Alex Henry" userId="fcbec7de-9864-48b5-b515-113b537f1d7b" providerId="ADAL" clId="{F56AE752-FB13-4792-8C35-28125213C7E9}" dt="2024-08-29T22:28:14.020" v="17"/>
          <ac:cxnSpMkLst>
            <pc:docMk/>
            <pc:sldMk cId="3859869832" sldId="291"/>
            <ac:cxnSpMk id="5" creationId="{EA69CFF4-DE88-755E-2FB8-5CBB6E78409B}"/>
          </ac:cxnSpMkLst>
        </pc:cxnChg>
      </pc:sldChg>
      <pc:sldChg chg="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456184332" sldId="294"/>
        </pc:sldMkLst>
        <pc:spChg chg="mod">
          <ac:chgData name="Alex Henry" userId="fcbec7de-9864-48b5-b515-113b537f1d7b" providerId="ADAL" clId="{F56AE752-FB13-4792-8C35-28125213C7E9}" dt="2024-08-29T22:27:59.939" v="10" actId="14100"/>
          <ac:spMkLst>
            <pc:docMk/>
            <pc:sldMk cId="3456184332" sldId="294"/>
            <ac:spMk id="6" creationId="{3FA2B02E-F771-1384-BEBB-E86ABD37E7CE}"/>
          </ac:spMkLst>
        </pc:spChg>
        <pc:grpChg chg="mod">
          <ac:chgData name="Alex Henry" userId="fcbec7de-9864-48b5-b515-113b537f1d7b" providerId="ADAL" clId="{F56AE752-FB13-4792-8C35-28125213C7E9}" dt="2024-08-29T22:28:09.374" v="15" actId="1036"/>
          <ac:grpSpMkLst>
            <pc:docMk/>
            <pc:sldMk cId="3456184332" sldId="294"/>
            <ac:grpSpMk id="5" creationId="{68B85600-9C2D-E812-60E6-FA59CE8CC107}"/>
          </ac:grpSpMkLst>
        </pc:grpChg>
      </pc:sldChg>
      <pc:sldChg chg="addSp del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56180665" sldId="298"/>
        </pc:sldMkLst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3" creationId="{FE89D249-4847-D4DC-BF9F-6AFF78C25D34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6" creationId="{5AFCB720-CD82-E5D1-7E2D-B4A70DBC52FB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7" creationId="{66DB1F0C-07E0-7715-6EC1-6AFD5D58D91E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8" creationId="{7DF94426-98E4-13B5-2719-0B75B5DFF59D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9" creationId="{6D935226-848E-D963-E2BC-DDA201B98C81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0" creationId="{BEFA542C-3AD0-4B34-E9B0-B69DACE3446C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1" creationId="{24936048-9515-E58D-1273-499631C23EDF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2" creationId="{D6D47D6F-AC3B-9120-F410-76CF924D11DA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3" creationId="{93BCF31C-5A63-9CB6-DAE7-44F7D0706F8F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4" creationId="{3A2E28E0-5707-FDCF-4AB7-C146AC332D73}"/>
          </ac:spMkLst>
        </pc:spChg>
        <pc:spChg chg="mod">
          <ac:chgData name="Alex Henry" userId="fcbec7de-9864-48b5-b515-113b537f1d7b" providerId="ADAL" clId="{F56AE752-FB13-4792-8C35-28125213C7E9}" dt="2024-08-29T22:28:12.424" v="16"/>
          <ac:spMkLst>
            <pc:docMk/>
            <pc:sldMk cId="356180665" sldId="298"/>
            <ac:spMk id="15" creationId="{C85B312B-9010-A5FA-0F4E-C73B381F5CBA}"/>
          </ac:spMkLst>
        </pc:spChg>
        <pc:grpChg chg="add del mod">
          <ac:chgData name="Alex Henry" userId="fcbec7de-9864-48b5-b515-113b537f1d7b" providerId="ADAL" clId="{F56AE752-FB13-4792-8C35-28125213C7E9}" dt="2024-08-29T22:28:35.341" v="20" actId="478"/>
          <ac:grpSpMkLst>
            <pc:docMk/>
            <pc:sldMk cId="356180665" sldId="298"/>
            <ac:grpSpMk id="2" creationId="{85D8A74D-38A0-95E5-9B25-0F15FBAB64AD}"/>
          </ac:grpSpMkLst>
        </pc:grpChg>
        <pc:grpChg chg="mod">
          <ac:chgData name="Alex Henry" userId="fcbec7de-9864-48b5-b515-113b537f1d7b" providerId="ADAL" clId="{F56AE752-FB13-4792-8C35-28125213C7E9}" dt="2024-08-29T22:28:12.424" v="16"/>
          <ac:grpSpMkLst>
            <pc:docMk/>
            <pc:sldMk cId="356180665" sldId="298"/>
            <ac:grpSpMk id="4" creationId="{F306E8D1-B2CF-1AB7-83A0-D4BDBD3B217C}"/>
          </ac:grpSpMkLst>
        </pc:grpChg>
        <pc:cxnChg chg="mod">
          <ac:chgData name="Alex Henry" userId="fcbec7de-9864-48b5-b515-113b537f1d7b" providerId="ADAL" clId="{F56AE752-FB13-4792-8C35-28125213C7E9}" dt="2024-08-29T22:28:12.424" v="16"/>
          <ac:cxnSpMkLst>
            <pc:docMk/>
            <pc:sldMk cId="356180665" sldId="298"/>
            <ac:cxnSpMk id="5" creationId="{52ED87D7-8191-20ED-C919-6F3DCC34F249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288558251" sldId="299"/>
        </pc:sldMkLst>
        <pc:spChg chg="mod">
          <ac:chgData name="Alex Henry" userId="fcbec7de-9864-48b5-b515-113b537f1d7b" providerId="ADAL" clId="{F56AE752-FB13-4792-8C35-28125213C7E9}" dt="2024-08-29T22:30:39.249" v="61" actId="20577"/>
          <ac:spMkLst>
            <pc:docMk/>
            <pc:sldMk cId="288558251" sldId="299"/>
            <ac:spMk id="22" creationId="{62A470EE-9790-0845-897B-2634A11F18B4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25" creationId="{2AA0F815-5850-80C4-9EFB-6B05458EC4CA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26" creationId="{0E2FE4F9-D51C-5FA1-344D-906A7B15B941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27" creationId="{09FEDD35-9804-3081-AB11-D420F8FE0750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28" creationId="{42F4CDDA-D977-B703-1B38-F5528CE1D077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29" creationId="{BF754B6E-A773-34C6-6229-8692C41C7DA1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30" creationId="{CE0B1DEC-C9BD-D0F5-6398-5CF0E0BB9DA1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31" creationId="{4F20C3D1-3D3A-CACC-F330-5D01B708B84F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32" creationId="{9BCFCBA0-A9A5-0635-E1F7-6A02D87FD8DB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33" creationId="{72613272-37C7-C8AF-CF92-870FFA63CBDB}"/>
          </ac:spMkLst>
        </pc:spChg>
        <pc:spChg chg="mod">
          <ac:chgData name="Alex Henry" userId="fcbec7de-9864-48b5-b515-113b537f1d7b" providerId="ADAL" clId="{F56AE752-FB13-4792-8C35-28125213C7E9}" dt="2024-08-29T22:29:44.961" v="24"/>
          <ac:spMkLst>
            <pc:docMk/>
            <pc:sldMk cId="288558251" sldId="299"/>
            <ac:spMk id="34" creationId="{10EDA557-368C-CA94-0B81-26ECB7C39870}"/>
          </ac:spMkLst>
        </pc:spChg>
        <pc:grpChg chg="add mod">
          <ac:chgData name="Alex Henry" userId="fcbec7de-9864-48b5-b515-113b537f1d7b" providerId="ADAL" clId="{F56AE752-FB13-4792-8C35-28125213C7E9}" dt="2024-08-29T22:30:52.878" v="65" actId="14100"/>
          <ac:grpSpMkLst>
            <pc:docMk/>
            <pc:sldMk cId="288558251" sldId="299"/>
            <ac:grpSpMk id="21" creationId="{263750E6-CBFC-1BA2-EA29-F8509598631B}"/>
          </ac:grpSpMkLst>
        </pc:grpChg>
        <pc:grpChg chg="mod">
          <ac:chgData name="Alex Henry" userId="fcbec7de-9864-48b5-b515-113b537f1d7b" providerId="ADAL" clId="{F56AE752-FB13-4792-8C35-28125213C7E9}" dt="2024-08-29T22:29:44.961" v="24"/>
          <ac:grpSpMkLst>
            <pc:docMk/>
            <pc:sldMk cId="288558251" sldId="299"/>
            <ac:grpSpMk id="23" creationId="{5DAAEAFC-2F99-D4CE-0186-9A1DBEB51FD7}"/>
          </ac:grpSpMkLst>
        </pc:grpChg>
        <pc:picChg chg="mod">
          <ac:chgData name="Alex Henry" userId="fcbec7de-9864-48b5-b515-113b537f1d7b" providerId="ADAL" clId="{F56AE752-FB13-4792-8C35-28125213C7E9}" dt="2024-08-29T22:29:54.047" v="27" actId="1076"/>
          <ac:picMkLst>
            <pc:docMk/>
            <pc:sldMk cId="288558251" sldId="299"/>
            <ac:picMk id="20" creationId="{41236017-5A72-E0CF-CD01-3D864381631C}"/>
          </ac:picMkLst>
        </pc:picChg>
        <pc:cxnChg chg="mod">
          <ac:chgData name="Alex Henry" userId="fcbec7de-9864-48b5-b515-113b537f1d7b" providerId="ADAL" clId="{F56AE752-FB13-4792-8C35-28125213C7E9}" dt="2024-08-29T22:29:44.961" v="24"/>
          <ac:cxnSpMkLst>
            <pc:docMk/>
            <pc:sldMk cId="288558251" sldId="299"/>
            <ac:cxnSpMk id="24" creationId="{82F8A4F9-F459-8AEE-DCCD-4493C5EF3C95}"/>
          </ac:cxnSpMkLst>
        </pc:cxnChg>
      </pc:sldChg>
      <pc:sldChg chg="addSp modSp modTransition">
        <pc:chgData name="Alex Henry" userId="fcbec7de-9864-48b5-b515-113b537f1d7b" providerId="ADAL" clId="{F56AE752-FB13-4792-8C35-28125213C7E9}" dt="2024-08-30T15:32:09.078" v="156"/>
        <pc:sldMkLst>
          <pc:docMk/>
          <pc:sldMk cId="574668545" sldId="300"/>
        </pc:sldMkLst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3" creationId="{60006FE5-4D97-C9AB-D22A-E5F4B77DF79A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6" creationId="{C34CE9DE-DB5A-E78E-A72C-196ED689ED9B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7" creationId="{6754772A-647A-BCA2-9F9D-93E9B8C445AB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8" creationId="{5383D2DB-67D4-466D-64D1-5E0E6F3F1474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9" creationId="{71115639-79F0-E31B-0930-A6FB0B0B43D9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0" creationId="{9FD5DB41-7E06-F741-09F4-757FAF9C02D2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1" creationId="{99D059A2-84E7-8F4F-E4A8-3913250333DA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2" creationId="{443C9410-0823-1863-87DE-18CB94767839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3" creationId="{61CA538B-0ABE-657F-8606-EB4BDA6C248F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4" creationId="{7F1260B8-77FF-0A96-937B-97463DFECD40}"/>
          </ac:spMkLst>
        </pc:spChg>
        <pc:spChg chg="mod">
          <ac:chgData name="Alex Henry" userId="fcbec7de-9864-48b5-b515-113b537f1d7b" providerId="ADAL" clId="{F56AE752-FB13-4792-8C35-28125213C7E9}" dt="2024-08-29T22:28:22.020" v="18"/>
          <ac:spMkLst>
            <pc:docMk/>
            <pc:sldMk cId="574668545" sldId="300"/>
            <ac:spMk id="15" creationId="{463115FF-6363-C238-CFC8-67D6A85D31BA}"/>
          </ac:spMkLst>
        </pc:spChg>
        <pc:grpChg chg="add mod">
          <ac:chgData name="Alex Henry" userId="fcbec7de-9864-48b5-b515-113b537f1d7b" providerId="ADAL" clId="{F56AE752-FB13-4792-8C35-28125213C7E9}" dt="2024-08-29T22:28:22.020" v="18"/>
          <ac:grpSpMkLst>
            <pc:docMk/>
            <pc:sldMk cId="574668545" sldId="300"/>
            <ac:grpSpMk id="2" creationId="{CC071BA6-05A0-321E-EFAC-8F7ADDC2BB2D}"/>
          </ac:grpSpMkLst>
        </pc:grpChg>
        <pc:grpChg chg="mod">
          <ac:chgData name="Alex Henry" userId="fcbec7de-9864-48b5-b515-113b537f1d7b" providerId="ADAL" clId="{F56AE752-FB13-4792-8C35-28125213C7E9}" dt="2024-08-29T22:28:22.020" v="18"/>
          <ac:grpSpMkLst>
            <pc:docMk/>
            <pc:sldMk cId="574668545" sldId="300"/>
            <ac:grpSpMk id="4" creationId="{EDD5A504-27D0-E959-9F31-B692271BA813}"/>
          </ac:grpSpMkLst>
        </pc:grpChg>
        <pc:cxnChg chg="mod">
          <ac:chgData name="Alex Henry" userId="fcbec7de-9864-48b5-b515-113b537f1d7b" providerId="ADAL" clId="{F56AE752-FB13-4792-8C35-28125213C7E9}" dt="2024-08-29T22:28:22.020" v="18"/>
          <ac:cxnSpMkLst>
            <pc:docMk/>
            <pc:sldMk cId="574668545" sldId="300"/>
            <ac:cxnSpMk id="5" creationId="{A00D8BA9-FF90-4EE0-E470-867439E7A40B}"/>
          </ac:cxnSpMkLst>
        </pc:cxnChg>
      </pc:sldChg>
      <pc:sldChg chg="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77963221" sldId="301"/>
        </pc:sldMkLst>
        <pc:spChg chg="mod">
          <ac:chgData name="Alex Henry" userId="fcbec7de-9864-48b5-b515-113b537f1d7b" providerId="ADAL" clId="{F56AE752-FB13-4792-8C35-28125213C7E9}" dt="2024-08-29T22:29:15.171" v="21" actId="1076"/>
          <ac:spMkLst>
            <pc:docMk/>
            <pc:sldMk cId="77963221" sldId="301"/>
            <ac:spMk id="10" creationId="{FE3A161F-4D63-8886-6140-C0310CF03E54}"/>
          </ac:spMkLst>
        </pc:spChg>
        <pc:grpChg chg="mod">
          <ac:chgData name="Alex Henry" userId="fcbec7de-9864-48b5-b515-113b537f1d7b" providerId="ADAL" clId="{F56AE752-FB13-4792-8C35-28125213C7E9}" dt="2024-08-29T22:29:29.445" v="23" actId="1076"/>
          <ac:grpSpMkLst>
            <pc:docMk/>
            <pc:sldMk cId="77963221" sldId="301"/>
            <ac:grpSpMk id="9" creationId="{297406E4-26BE-2473-E667-44E058CA2648}"/>
          </ac:grpSpMkLst>
        </pc:grpChg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3943908652" sldId="302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2616695295" sldId="303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442882121" sldId="304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2451116309" sldId="305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2779027772" sldId="306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2718894907" sldId="307"/>
        </pc:sldMkLst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532761981" sldId="308"/>
        </pc:sldMkLst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3" creationId="{E9424F6E-C6BD-C3B9-72E6-C219589D0868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7" creationId="{2A5E1B5E-FB52-B988-18E3-DB50DD2FE71F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8" creationId="{9C1FAB21-4203-157E-607B-84FE73BD725B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9" creationId="{4ABA906B-73C7-4890-1733-1CCBB714A33B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0" creationId="{984B8A0B-487A-F42C-A0F0-64AB0314AFF3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1" creationId="{A2C01119-C53B-AD2F-8B83-F3A2EE410D41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2" creationId="{25D3EAA8-976C-3D91-B89B-13DA08C597E3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3" creationId="{E49CC457-C5E8-D6C1-4E4C-DAE727EB776B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4" creationId="{68F71ABD-510A-AE9E-91BE-AA3E8CAC3EC0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5" creationId="{46E43B32-0AE0-9071-E1F7-4E07535B0329}"/>
          </ac:spMkLst>
        </pc:spChg>
        <pc:spChg chg="mod">
          <ac:chgData name="Alex Henry" userId="fcbec7de-9864-48b5-b515-113b537f1d7b" providerId="ADAL" clId="{F56AE752-FB13-4792-8C35-28125213C7E9}" dt="2024-08-29T22:31:45.999" v="79"/>
          <ac:spMkLst>
            <pc:docMk/>
            <pc:sldMk cId="3532761981" sldId="308"/>
            <ac:spMk id="16" creationId="{DC6F8636-C94F-13F2-F560-5B39B63D8388}"/>
          </ac:spMkLst>
        </pc:spChg>
        <pc:grpChg chg="add mod">
          <ac:chgData name="Alex Henry" userId="fcbec7de-9864-48b5-b515-113b537f1d7b" providerId="ADAL" clId="{F56AE752-FB13-4792-8C35-28125213C7E9}" dt="2024-08-29T22:31:45.999" v="79"/>
          <ac:grpSpMkLst>
            <pc:docMk/>
            <pc:sldMk cId="3532761981" sldId="308"/>
            <ac:grpSpMk id="2" creationId="{6A6235B9-8457-FB7E-4D56-EC38114FEC44}"/>
          </ac:grpSpMkLst>
        </pc:grpChg>
        <pc:grpChg chg="mod">
          <ac:chgData name="Alex Henry" userId="fcbec7de-9864-48b5-b515-113b537f1d7b" providerId="ADAL" clId="{F56AE752-FB13-4792-8C35-28125213C7E9}" dt="2024-08-29T22:31:45.999" v="79"/>
          <ac:grpSpMkLst>
            <pc:docMk/>
            <pc:sldMk cId="3532761981" sldId="308"/>
            <ac:grpSpMk id="5" creationId="{1E149515-81CC-CA45-BB90-530DCA25CC64}"/>
          </ac:grpSpMkLst>
        </pc:grpChg>
        <pc:picChg chg="mod">
          <ac:chgData name="Alex Henry" userId="fcbec7de-9864-48b5-b515-113b537f1d7b" providerId="ADAL" clId="{F56AE752-FB13-4792-8C35-28125213C7E9}" dt="2024-08-29T22:31:51.542" v="81" actId="1076"/>
          <ac:picMkLst>
            <pc:docMk/>
            <pc:sldMk cId="3532761981" sldId="308"/>
            <ac:picMk id="4" creationId="{A69210C5-05FD-981B-0014-0190CEB339EB}"/>
          </ac:picMkLst>
        </pc:picChg>
        <pc:cxnChg chg="mod">
          <ac:chgData name="Alex Henry" userId="fcbec7de-9864-48b5-b515-113b537f1d7b" providerId="ADAL" clId="{F56AE752-FB13-4792-8C35-28125213C7E9}" dt="2024-08-29T22:31:45.999" v="79"/>
          <ac:cxnSpMkLst>
            <pc:docMk/>
            <pc:sldMk cId="3532761981" sldId="308"/>
            <ac:cxnSpMk id="6" creationId="{00617E1B-3F1E-A595-2F7C-C15282189839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537104517" sldId="309"/>
        </pc:sldMkLst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3" creationId="{336A503D-9FD7-A099-FDB6-36B22891A9B2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6" creationId="{A4EA16B2-6336-5899-054E-19B1667B5F3F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8" creationId="{F439AD41-E325-6EB2-9A1C-8A399257D2FE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9" creationId="{2D2FA412-5C48-4745-2A8E-04B6E1D556F5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0" creationId="{019BDBB4-9555-BEC5-8710-07EE360CEA38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1" creationId="{90FB8328-B2C6-47A8-847A-E3E87A480C46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2" creationId="{D6FE87B0-9BA0-FCD9-2688-DD1510C1F097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3" creationId="{9AC5E2DB-2F03-CCFC-40D6-77ED2F566DE9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4" creationId="{A46D18DB-3406-F528-C784-65AA9290BFAF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5" creationId="{4E264181-7D65-D282-5FD3-248316733933}"/>
          </ac:spMkLst>
        </pc:spChg>
        <pc:spChg chg="mod">
          <ac:chgData name="Alex Henry" userId="fcbec7de-9864-48b5-b515-113b537f1d7b" providerId="ADAL" clId="{F56AE752-FB13-4792-8C35-28125213C7E9}" dt="2024-08-29T22:31:36.293" v="76"/>
          <ac:spMkLst>
            <pc:docMk/>
            <pc:sldMk cId="3537104517" sldId="309"/>
            <ac:spMk id="16" creationId="{F976F76E-EA2C-6D97-93FB-1D904334BBA1}"/>
          </ac:spMkLst>
        </pc:spChg>
        <pc:grpChg chg="add mod">
          <ac:chgData name="Alex Henry" userId="fcbec7de-9864-48b5-b515-113b537f1d7b" providerId="ADAL" clId="{F56AE752-FB13-4792-8C35-28125213C7E9}" dt="2024-08-29T22:31:36.293" v="76"/>
          <ac:grpSpMkLst>
            <pc:docMk/>
            <pc:sldMk cId="3537104517" sldId="309"/>
            <ac:grpSpMk id="2" creationId="{D99FCB1E-CA43-1C13-55B4-4D23A4FC7480}"/>
          </ac:grpSpMkLst>
        </pc:grpChg>
        <pc:grpChg chg="mod">
          <ac:chgData name="Alex Henry" userId="fcbec7de-9864-48b5-b515-113b537f1d7b" providerId="ADAL" clId="{F56AE752-FB13-4792-8C35-28125213C7E9}" dt="2024-08-29T22:31:36.293" v="76"/>
          <ac:grpSpMkLst>
            <pc:docMk/>
            <pc:sldMk cId="3537104517" sldId="309"/>
            <ac:grpSpMk id="4" creationId="{C79115E5-08A5-BC7F-7B2D-0C9DB2BF63BB}"/>
          </ac:grpSpMkLst>
        </pc:grpChg>
        <pc:picChg chg="mod">
          <ac:chgData name="Alex Henry" userId="fcbec7de-9864-48b5-b515-113b537f1d7b" providerId="ADAL" clId="{F56AE752-FB13-4792-8C35-28125213C7E9}" dt="2024-08-29T22:31:43.072" v="78" actId="1076"/>
          <ac:picMkLst>
            <pc:docMk/>
            <pc:sldMk cId="3537104517" sldId="309"/>
            <ac:picMk id="7" creationId="{46E0CF5E-7308-5CB7-CC75-CC70E5BED12B}"/>
          </ac:picMkLst>
        </pc:picChg>
        <pc:cxnChg chg="mod">
          <ac:chgData name="Alex Henry" userId="fcbec7de-9864-48b5-b515-113b537f1d7b" providerId="ADAL" clId="{F56AE752-FB13-4792-8C35-28125213C7E9}" dt="2024-08-29T22:31:36.293" v="76"/>
          <ac:cxnSpMkLst>
            <pc:docMk/>
            <pc:sldMk cId="3537104517" sldId="309"/>
            <ac:cxnSpMk id="5" creationId="{1C85B634-D42E-9894-B85F-DE5E5FBFCD9E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770594905" sldId="310"/>
        </pc:sldMkLst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3" creationId="{39077902-9560-2ADF-4EAE-9410854DD860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6" creationId="{A9902945-AF97-A87E-35B6-0A39D7C50408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7" creationId="{0AAB41F3-AB02-16FB-9B37-E20B89CD76F2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8" creationId="{5409DD26-07DA-FE99-534A-1D172BEBEA8F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9" creationId="{3FF91564-B06E-A269-0788-CD040CAAE8CF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0" creationId="{A5AD388E-AE7F-F830-ED11-1F48574CE773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2" creationId="{84CCBEBD-F0EE-BF72-49F9-AADB967949BD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3" creationId="{1BBD5C6D-81E8-8C29-D136-BA25D827C2B9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4" creationId="{7A5E9EF6-C871-2E78-A470-ADDC3379166B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5" creationId="{8F80B5B6-E972-2A2F-0BD2-7C2B11DC9F3B}"/>
          </ac:spMkLst>
        </pc:spChg>
        <pc:spChg chg="mod">
          <ac:chgData name="Alex Henry" userId="fcbec7de-9864-48b5-b515-113b537f1d7b" providerId="ADAL" clId="{F56AE752-FB13-4792-8C35-28125213C7E9}" dt="2024-08-29T22:31:04.049" v="68"/>
          <ac:spMkLst>
            <pc:docMk/>
            <pc:sldMk cId="3770594905" sldId="310"/>
            <ac:spMk id="16" creationId="{BC13E634-630B-B5F5-4E49-58D7092AEDB9}"/>
          </ac:spMkLst>
        </pc:spChg>
        <pc:grpChg chg="add mod">
          <ac:chgData name="Alex Henry" userId="fcbec7de-9864-48b5-b515-113b537f1d7b" providerId="ADAL" clId="{F56AE752-FB13-4792-8C35-28125213C7E9}" dt="2024-08-29T22:31:04.049" v="68"/>
          <ac:grpSpMkLst>
            <pc:docMk/>
            <pc:sldMk cId="3770594905" sldId="310"/>
            <ac:grpSpMk id="2" creationId="{E4CC4F89-FF48-FFA5-3536-3ADF7649F4A8}"/>
          </ac:grpSpMkLst>
        </pc:grpChg>
        <pc:grpChg chg="mod">
          <ac:chgData name="Alex Henry" userId="fcbec7de-9864-48b5-b515-113b537f1d7b" providerId="ADAL" clId="{F56AE752-FB13-4792-8C35-28125213C7E9}" dt="2024-08-29T22:31:04.049" v="68"/>
          <ac:grpSpMkLst>
            <pc:docMk/>
            <pc:sldMk cId="3770594905" sldId="310"/>
            <ac:grpSpMk id="4" creationId="{9259D9A2-6F0F-519C-C38F-EB81754EA376}"/>
          </ac:grpSpMkLst>
        </pc:grpChg>
        <pc:picChg chg="mod">
          <ac:chgData name="Alex Henry" userId="fcbec7de-9864-48b5-b515-113b537f1d7b" providerId="ADAL" clId="{F56AE752-FB13-4792-8C35-28125213C7E9}" dt="2024-08-29T22:31:29.965" v="75" actId="1076"/>
          <ac:picMkLst>
            <pc:docMk/>
            <pc:sldMk cId="3770594905" sldId="310"/>
            <ac:picMk id="11" creationId="{5B68BC93-8CC2-9C86-6DB8-59FBA8F6000C}"/>
          </ac:picMkLst>
        </pc:picChg>
        <pc:cxnChg chg="mod">
          <ac:chgData name="Alex Henry" userId="fcbec7de-9864-48b5-b515-113b537f1d7b" providerId="ADAL" clId="{F56AE752-FB13-4792-8C35-28125213C7E9}" dt="2024-08-29T22:31:04.049" v="68"/>
          <ac:cxnSpMkLst>
            <pc:docMk/>
            <pc:sldMk cId="3770594905" sldId="310"/>
            <ac:cxnSpMk id="5" creationId="{2DCACC3C-74F7-CA5B-24CB-8899016C1BA7}"/>
          </ac:cxnSpMkLst>
        </pc:cxnChg>
      </pc:sldChg>
      <pc:sldChg chg="addSp del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2887112493" sldId="311"/>
        </pc:sldMkLst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3" creationId="{2D7FC7AA-12E8-1D63-10AD-8DB2D6DB8127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6" creationId="{23C2BCD0-14DB-2E7F-BE08-00072EF5C286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7" creationId="{E0D65D24-A806-ECF4-F2BC-01105571BCC7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8" creationId="{F92B2E1C-60E2-CB20-8943-D18FAD7486C2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9" creationId="{724CE7B3-3457-762C-0E11-B2C3EA94051B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0" creationId="{A51A6CF4-C987-C85D-1DC7-EC4321222D9B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1" creationId="{8BE7EBDB-76B3-175B-2213-EA99D465E17F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2" creationId="{D8636ECE-BEE1-5168-03DD-D7C41F2FD947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3" creationId="{FA70A46D-08E2-CC40-30FF-9E65EFE3FFA0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5" creationId="{6E05EF8C-1C84-5655-2D30-AA0A03E628BA}"/>
          </ac:spMkLst>
        </pc:spChg>
        <pc:spChg chg="mod">
          <ac:chgData name="Alex Henry" userId="fcbec7de-9864-48b5-b515-113b537f1d7b" providerId="ADAL" clId="{F56AE752-FB13-4792-8C35-28125213C7E9}" dt="2024-08-29T22:30:08.457" v="28"/>
          <ac:spMkLst>
            <pc:docMk/>
            <pc:sldMk cId="2887112493" sldId="311"/>
            <ac:spMk id="16" creationId="{CED8A16B-2645-A414-B6A6-51C3043A41D8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18" creationId="{D5CFE993-1603-4AD5-770B-453614B9C841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1" creationId="{CEC2F573-E829-44F1-E593-5FF5941E79CF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2" creationId="{5C924EBC-07F3-F6A4-A28B-7C1A47029D74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3" creationId="{12F35B0E-1D56-17E2-0BE8-1CD8C562F32E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4" creationId="{E1F8BE3E-0EA5-E3C3-8FB3-575BD8E2210E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5" creationId="{5EFA86CE-9B13-9DF6-5806-4123B410F24F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6" creationId="{17ABAAFD-607D-A824-6BE3-5AAE3EAE5B92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7" creationId="{50BECD92-5B79-5DF0-E9CE-CD05DC068DD4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8" creationId="{51B1BBCF-F123-0737-4430-7EA21D1C520D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29" creationId="{09C8FE0E-3153-A01B-3EEB-D5F4F3A1D234}"/>
          </ac:spMkLst>
        </pc:spChg>
        <pc:spChg chg="mod">
          <ac:chgData name="Alex Henry" userId="fcbec7de-9864-48b5-b515-113b537f1d7b" providerId="ADAL" clId="{F56AE752-FB13-4792-8C35-28125213C7E9}" dt="2024-08-29T22:31:01.392" v="67"/>
          <ac:spMkLst>
            <pc:docMk/>
            <pc:sldMk cId="2887112493" sldId="311"/>
            <ac:spMk id="30" creationId="{8CDB4D5C-1A9C-7B60-4CAF-25E8E16B8DC3}"/>
          </ac:spMkLst>
        </pc:spChg>
        <pc:grpChg chg="add del mod">
          <ac:chgData name="Alex Henry" userId="fcbec7de-9864-48b5-b515-113b537f1d7b" providerId="ADAL" clId="{F56AE752-FB13-4792-8C35-28125213C7E9}" dt="2024-08-29T22:31:00.910" v="66" actId="478"/>
          <ac:grpSpMkLst>
            <pc:docMk/>
            <pc:sldMk cId="2887112493" sldId="311"/>
            <ac:grpSpMk id="2" creationId="{1A7DE987-7123-B308-8A1B-404A9E4C59AA}"/>
          </ac:grpSpMkLst>
        </pc:grpChg>
        <pc:grpChg chg="mod">
          <ac:chgData name="Alex Henry" userId="fcbec7de-9864-48b5-b515-113b537f1d7b" providerId="ADAL" clId="{F56AE752-FB13-4792-8C35-28125213C7E9}" dt="2024-08-29T22:30:08.457" v="28"/>
          <ac:grpSpMkLst>
            <pc:docMk/>
            <pc:sldMk cId="2887112493" sldId="311"/>
            <ac:grpSpMk id="4" creationId="{DB69C91F-7C74-234B-2BC7-CD7481B9ECAC}"/>
          </ac:grpSpMkLst>
        </pc:grpChg>
        <pc:grpChg chg="add mod">
          <ac:chgData name="Alex Henry" userId="fcbec7de-9864-48b5-b515-113b537f1d7b" providerId="ADAL" clId="{F56AE752-FB13-4792-8C35-28125213C7E9}" dt="2024-08-29T22:31:01.392" v="67"/>
          <ac:grpSpMkLst>
            <pc:docMk/>
            <pc:sldMk cId="2887112493" sldId="311"/>
            <ac:grpSpMk id="17" creationId="{CEEF5137-999F-C6FC-CE54-1830A69A3AED}"/>
          </ac:grpSpMkLst>
        </pc:grpChg>
        <pc:grpChg chg="mod">
          <ac:chgData name="Alex Henry" userId="fcbec7de-9864-48b5-b515-113b537f1d7b" providerId="ADAL" clId="{F56AE752-FB13-4792-8C35-28125213C7E9}" dt="2024-08-29T22:31:01.392" v="67"/>
          <ac:grpSpMkLst>
            <pc:docMk/>
            <pc:sldMk cId="2887112493" sldId="311"/>
            <ac:grpSpMk id="19" creationId="{20BBA416-B45E-929E-AA61-AF1DECF1171B}"/>
          </ac:grpSpMkLst>
        </pc:grpChg>
        <pc:picChg chg="mod">
          <ac:chgData name="Alex Henry" userId="fcbec7de-9864-48b5-b515-113b537f1d7b" providerId="ADAL" clId="{F56AE752-FB13-4792-8C35-28125213C7E9}" dt="2024-08-29T22:30:25.302" v="33" actId="1076"/>
          <ac:picMkLst>
            <pc:docMk/>
            <pc:sldMk cId="2887112493" sldId="311"/>
            <ac:picMk id="14" creationId="{B5DA8B48-B08A-7626-9C8E-42D4A885FD82}"/>
          </ac:picMkLst>
        </pc:picChg>
        <pc:cxnChg chg="mod">
          <ac:chgData name="Alex Henry" userId="fcbec7de-9864-48b5-b515-113b537f1d7b" providerId="ADAL" clId="{F56AE752-FB13-4792-8C35-28125213C7E9}" dt="2024-08-29T22:30:08.457" v="28"/>
          <ac:cxnSpMkLst>
            <pc:docMk/>
            <pc:sldMk cId="2887112493" sldId="311"/>
            <ac:cxnSpMk id="5" creationId="{42C8DD2E-C5E0-8065-D687-401DB8DBA55A}"/>
          </ac:cxnSpMkLst>
        </pc:cxnChg>
        <pc:cxnChg chg="mod">
          <ac:chgData name="Alex Henry" userId="fcbec7de-9864-48b5-b515-113b537f1d7b" providerId="ADAL" clId="{F56AE752-FB13-4792-8C35-28125213C7E9}" dt="2024-08-29T22:31:01.392" v="67"/>
          <ac:cxnSpMkLst>
            <pc:docMk/>
            <pc:sldMk cId="2887112493" sldId="311"/>
            <ac:cxnSpMk id="20" creationId="{29BC5397-45AE-7AEF-AF33-1F7317819919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1723458182" sldId="312"/>
        </pc:sldMkLst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13" creationId="{BFD1F1C2-8A9E-473D-7F4F-D8EDE3912B5B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16" creationId="{37159C52-CA42-4793-1117-9D59BD01048D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17" creationId="{D2A7AF26-2713-745C-C1B7-1CD47AD6BBFE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18" creationId="{06D11F7D-CCA2-7C2D-C0E1-EB631C9F0E96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19" creationId="{FA7E3D55-45C5-9B08-2452-DDB71F791877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0" creationId="{C5C30800-4E93-7AED-51C6-D4AC11690F70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1" creationId="{68A0618F-92E3-D3CD-8126-CBB849BD45DC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2" creationId="{C5995797-74E8-62AC-7F58-D0D0A837ABE4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3" creationId="{50EEA7B6-C1EC-9136-7AE1-EEE4499015F9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4" creationId="{F41CB422-91C8-80CC-5980-31DC3C4FFFA9}"/>
          </ac:spMkLst>
        </pc:spChg>
        <pc:spChg chg="mod">
          <ac:chgData name="Alex Henry" userId="fcbec7de-9864-48b5-b515-113b537f1d7b" providerId="ADAL" clId="{F56AE752-FB13-4792-8C35-28125213C7E9}" dt="2024-08-29T22:33:43.642" v="136"/>
          <ac:spMkLst>
            <pc:docMk/>
            <pc:sldMk cId="1723458182" sldId="312"/>
            <ac:spMk id="25" creationId="{0EBD1A1A-9E3D-F7EA-18B1-350259D7D104}"/>
          </ac:spMkLst>
        </pc:spChg>
        <pc:grpChg chg="add mod">
          <ac:chgData name="Alex Henry" userId="fcbec7de-9864-48b5-b515-113b537f1d7b" providerId="ADAL" clId="{F56AE752-FB13-4792-8C35-28125213C7E9}" dt="2024-08-29T22:33:43.642" v="136"/>
          <ac:grpSpMkLst>
            <pc:docMk/>
            <pc:sldMk cId="1723458182" sldId="312"/>
            <ac:grpSpMk id="12" creationId="{112E58BF-EBC4-67EF-C5E0-C87F386BB1C6}"/>
          </ac:grpSpMkLst>
        </pc:grpChg>
        <pc:grpChg chg="mod">
          <ac:chgData name="Alex Henry" userId="fcbec7de-9864-48b5-b515-113b537f1d7b" providerId="ADAL" clId="{F56AE752-FB13-4792-8C35-28125213C7E9}" dt="2024-08-29T22:33:43.642" v="136"/>
          <ac:grpSpMkLst>
            <pc:docMk/>
            <pc:sldMk cId="1723458182" sldId="312"/>
            <ac:grpSpMk id="14" creationId="{055CFFA7-0648-246B-1D4A-97086146A880}"/>
          </ac:grpSpMkLst>
        </pc:grpChg>
        <pc:picChg chg="mod">
          <ac:chgData name="Alex Henry" userId="fcbec7de-9864-48b5-b515-113b537f1d7b" providerId="ADAL" clId="{F56AE752-FB13-4792-8C35-28125213C7E9}" dt="2024-08-29T22:33:49.307" v="138" actId="1076"/>
          <ac:picMkLst>
            <pc:docMk/>
            <pc:sldMk cId="1723458182" sldId="312"/>
            <ac:picMk id="11" creationId="{41E0B162-96EB-D9ED-24F5-9E663FBE7754}"/>
          </ac:picMkLst>
        </pc:picChg>
        <pc:cxnChg chg="mod">
          <ac:chgData name="Alex Henry" userId="fcbec7de-9864-48b5-b515-113b537f1d7b" providerId="ADAL" clId="{F56AE752-FB13-4792-8C35-28125213C7E9}" dt="2024-08-29T22:33:43.642" v="136"/>
          <ac:cxnSpMkLst>
            <pc:docMk/>
            <pc:sldMk cId="1723458182" sldId="312"/>
            <ac:cxnSpMk id="15" creationId="{3804B83E-18F3-B3C1-98B3-47DC9882C45A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1900879508" sldId="313"/>
        </pc:sldMkLst>
        <pc:spChg chg="mod">
          <ac:chgData name="Alex Henry" userId="fcbec7de-9864-48b5-b515-113b537f1d7b" providerId="ADAL" clId="{F56AE752-FB13-4792-8C35-28125213C7E9}" dt="2024-08-29T22:33:18.132" v="130" actId="20577"/>
          <ac:spMkLst>
            <pc:docMk/>
            <pc:sldMk cId="1900879508" sldId="313"/>
            <ac:spMk id="3" creationId="{06161085-ECCA-72B5-3B32-22EEBCD12FA7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7" creationId="{408B6748-B701-331F-A460-A8E57E9E15E9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8" creationId="{D5DDCD5A-8BE3-2F9D-4E7F-389E136A25A5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9" creationId="{650062E6-A8D6-CFDF-378C-0DBEE36B5B2E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0" creationId="{1AE259CB-0FFB-51B7-E0FC-D055035E97B3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1" creationId="{0CAB0707-4C46-4CDB-D3E9-DE2512F6A3BD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2" creationId="{25958326-53A2-FE51-0113-39DA175430B4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3" creationId="{3030BDC9-E320-AAEF-05CB-92B166621126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4" creationId="{5E999A17-6E24-72FD-4F5F-ADB23F998B04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5" creationId="{DC037DEC-8984-D1DA-D825-338607F3F2FC}"/>
          </ac:spMkLst>
        </pc:spChg>
        <pc:spChg chg="mod">
          <ac:chgData name="Alex Henry" userId="fcbec7de-9864-48b5-b515-113b537f1d7b" providerId="ADAL" clId="{F56AE752-FB13-4792-8C35-28125213C7E9}" dt="2024-08-29T22:32:43.842" v="82"/>
          <ac:spMkLst>
            <pc:docMk/>
            <pc:sldMk cId="1900879508" sldId="313"/>
            <ac:spMk id="16" creationId="{E71A6445-2A14-C53D-59FA-242A62E2AAD5}"/>
          </ac:spMkLst>
        </pc:spChg>
        <pc:grpChg chg="add mod">
          <ac:chgData name="Alex Henry" userId="fcbec7de-9864-48b5-b515-113b537f1d7b" providerId="ADAL" clId="{F56AE752-FB13-4792-8C35-28125213C7E9}" dt="2024-08-29T22:33:25.032" v="131" actId="12788"/>
          <ac:grpSpMkLst>
            <pc:docMk/>
            <pc:sldMk cId="1900879508" sldId="313"/>
            <ac:grpSpMk id="2" creationId="{00574906-AD0A-F74B-1E2A-46392C2E5C21}"/>
          </ac:grpSpMkLst>
        </pc:grpChg>
        <pc:grpChg chg="mod">
          <ac:chgData name="Alex Henry" userId="fcbec7de-9864-48b5-b515-113b537f1d7b" providerId="ADAL" clId="{F56AE752-FB13-4792-8C35-28125213C7E9}" dt="2024-08-29T22:32:43.842" v="82"/>
          <ac:grpSpMkLst>
            <pc:docMk/>
            <pc:sldMk cId="1900879508" sldId="313"/>
            <ac:grpSpMk id="4" creationId="{531AA45D-8AC3-D435-1624-49CDA81A2348}"/>
          </ac:grpSpMkLst>
        </pc:grpChg>
        <pc:picChg chg="mod">
          <ac:chgData name="Alex Henry" userId="fcbec7de-9864-48b5-b515-113b537f1d7b" providerId="ADAL" clId="{F56AE752-FB13-4792-8C35-28125213C7E9}" dt="2024-08-29T22:32:52.065" v="84" actId="1076"/>
          <ac:picMkLst>
            <pc:docMk/>
            <pc:sldMk cId="1900879508" sldId="313"/>
            <ac:picMk id="5" creationId="{407AD8D9-5E40-B13C-D869-09FBAE697900}"/>
          </ac:picMkLst>
        </pc:picChg>
        <pc:cxnChg chg="mod">
          <ac:chgData name="Alex Henry" userId="fcbec7de-9864-48b5-b515-113b537f1d7b" providerId="ADAL" clId="{F56AE752-FB13-4792-8C35-28125213C7E9}" dt="2024-08-29T22:32:43.842" v="82"/>
          <ac:cxnSpMkLst>
            <pc:docMk/>
            <pc:sldMk cId="1900879508" sldId="313"/>
            <ac:cxnSpMk id="6" creationId="{743962E8-8C82-D972-A40D-D0D6ED0E432A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1093273538" sldId="314"/>
        </pc:sldMkLst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3" creationId="{65E0E10E-6524-6D30-B9E7-1184DABFA677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6" creationId="{FBA71627-0531-BF9E-F802-F66D8123A354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7" creationId="{0BF3CBCB-D477-DDE2-BC1A-8AE7DE997A4A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9" creationId="{9D5344A9-062F-4199-E852-E30B28283C92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0" creationId="{62C6F96D-5471-0AAD-2453-5D18EB506375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1" creationId="{B3A12D13-3EE6-9632-53FF-8E1D19ABBEA0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2" creationId="{573F7A58-3446-251C-5693-6FB6A0F60F72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3" creationId="{1C9C1801-A9CF-CD39-3D1D-299DAAA8B0DA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4" creationId="{797EF82E-215F-9B22-8741-3EDAF3C1AF00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5" creationId="{AD1569B9-A0E6-E081-51A8-41E3EE4C4257}"/>
          </ac:spMkLst>
        </pc:spChg>
        <pc:spChg chg="mod">
          <ac:chgData name="Alex Henry" userId="fcbec7de-9864-48b5-b515-113b537f1d7b" providerId="ADAL" clId="{F56AE752-FB13-4792-8C35-28125213C7E9}" dt="2024-08-29T22:33:00.088" v="85"/>
          <ac:spMkLst>
            <pc:docMk/>
            <pc:sldMk cId="1093273538" sldId="314"/>
            <ac:spMk id="16" creationId="{329E540E-3446-CB7A-EC12-B095AA4D5A44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18" creationId="{93D3B5E0-E1D1-EF0E-4073-B2EA6AAB51A3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1" creationId="{F5A31B06-8213-BA00-7864-D9287CDE290F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2" creationId="{66BFDF16-CBE4-953D-E28D-C226B7C32B03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3" creationId="{CD991424-D487-21A4-51F0-331003FB9D27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4" creationId="{AD7B4BF1-9E9D-E41F-47DE-73C629F58ACF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5" creationId="{A0149634-8FD4-ADAB-EEE4-D254571D5584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6" creationId="{6986E4C5-1A16-BEA6-E79D-902B33CE1126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7" creationId="{5651E783-D256-8576-492B-C4B1811B09D7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8" creationId="{A16B640F-1600-3BCF-A35E-B2CEC832AFB2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29" creationId="{A3C4482D-5D95-A769-5AAD-EEA6D16B9B53}"/>
          </ac:spMkLst>
        </pc:spChg>
        <pc:spChg chg="mod">
          <ac:chgData name="Alex Henry" userId="fcbec7de-9864-48b5-b515-113b537f1d7b" providerId="ADAL" clId="{F56AE752-FB13-4792-8C35-28125213C7E9}" dt="2024-08-29T22:33:29.824" v="132"/>
          <ac:spMkLst>
            <pc:docMk/>
            <pc:sldMk cId="1093273538" sldId="314"/>
            <ac:spMk id="30" creationId="{AEBC70DB-6363-C8E1-2AA2-24E3464479D4}"/>
          </ac:spMkLst>
        </pc:spChg>
        <pc:grpChg chg="add mod">
          <ac:chgData name="Alex Henry" userId="fcbec7de-9864-48b5-b515-113b537f1d7b" providerId="ADAL" clId="{F56AE752-FB13-4792-8C35-28125213C7E9}" dt="2024-08-29T22:33:00.088" v="85"/>
          <ac:grpSpMkLst>
            <pc:docMk/>
            <pc:sldMk cId="1093273538" sldId="314"/>
            <ac:grpSpMk id="2" creationId="{878B02C2-40D0-93C1-AAB0-044CFC65F2BC}"/>
          </ac:grpSpMkLst>
        </pc:grpChg>
        <pc:grpChg chg="mod">
          <ac:chgData name="Alex Henry" userId="fcbec7de-9864-48b5-b515-113b537f1d7b" providerId="ADAL" clId="{F56AE752-FB13-4792-8C35-28125213C7E9}" dt="2024-08-29T22:33:00.088" v="85"/>
          <ac:grpSpMkLst>
            <pc:docMk/>
            <pc:sldMk cId="1093273538" sldId="314"/>
            <ac:grpSpMk id="4" creationId="{85B8E12C-16E5-EB92-DE0A-E6451C2F5E76}"/>
          </ac:grpSpMkLst>
        </pc:grpChg>
        <pc:grpChg chg="add mod">
          <ac:chgData name="Alex Henry" userId="fcbec7de-9864-48b5-b515-113b537f1d7b" providerId="ADAL" clId="{F56AE752-FB13-4792-8C35-28125213C7E9}" dt="2024-08-29T22:33:29.824" v="132"/>
          <ac:grpSpMkLst>
            <pc:docMk/>
            <pc:sldMk cId="1093273538" sldId="314"/>
            <ac:grpSpMk id="17" creationId="{BAD75D42-FBCA-36EE-5772-6E532DFB803B}"/>
          </ac:grpSpMkLst>
        </pc:grpChg>
        <pc:grpChg chg="mod">
          <ac:chgData name="Alex Henry" userId="fcbec7de-9864-48b5-b515-113b537f1d7b" providerId="ADAL" clId="{F56AE752-FB13-4792-8C35-28125213C7E9}" dt="2024-08-29T22:33:29.824" v="132"/>
          <ac:grpSpMkLst>
            <pc:docMk/>
            <pc:sldMk cId="1093273538" sldId="314"/>
            <ac:grpSpMk id="19" creationId="{5476110A-81CD-5E1E-0D4C-A052A47FBD30}"/>
          </ac:grpSpMkLst>
        </pc:grpChg>
        <pc:picChg chg="mod">
          <ac:chgData name="Alex Henry" userId="fcbec7de-9864-48b5-b515-113b537f1d7b" providerId="ADAL" clId="{F56AE752-FB13-4792-8C35-28125213C7E9}" dt="2024-08-29T22:33:38.979" v="135" actId="1076"/>
          <ac:picMkLst>
            <pc:docMk/>
            <pc:sldMk cId="1093273538" sldId="314"/>
            <ac:picMk id="8" creationId="{CAE525BB-08CA-9BC8-2A94-BDD1BCF8804D}"/>
          </ac:picMkLst>
        </pc:picChg>
        <pc:cxnChg chg="mod">
          <ac:chgData name="Alex Henry" userId="fcbec7de-9864-48b5-b515-113b537f1d7b" providerId="ADAL" clId="{F56AE752-FB13-4792-8C35-28125213C7E9}" dt="2024-08-29T22:33:00.088" v="85"/>
          <ac:cxnSpMkLst>
            <pc:docMk/>
            <pc:sldMk cId="1093273538" sldId="314"/>
            <ac:cxnSpMk id="5" creationId="{7B83F93F-EDB9-483F-AAA0-A01E1F37C4E4}"/>
          </ac:cxnSpMkLst>
        </pc:cxnChg>
        <pc:cxnChg chg="mod">
          <ac:chgData name="Alex Henry" userId="fcbec7de-9864-48b5-b515-113b537f1d7b" providerId="ADAL" clId="{F56AE752-FB13-4792-8C35-28125213C7E9}" dt="2024-08-29T22:33:29.824" v="132"/>
          <ac:cxnSpMkLst>
            <pc:docMk/>
            <pc:sldMk cId="1093273538" sldId="314"/>
            <ac:cxnSpMk id="20" creationId="{3420A90E-08B0-5013-8FDF-ECD489E0E542}"/>
          </ac:cxnSpMkLst>
        </pc:cxnChg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62775244" sldId="315"/>
        </pc:sldMkLst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301929033" sldId="316"/>
        </pc:sldMkLst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6" creationId="{DBED8F42-53F2-86A9-6FA2-E97B38FBE658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9" creationId="{69E168F5-B3B3-AD0D-7435-B96810AF678C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0" creationId="{888CA8B9-2D45-DE4A-455F-2ABB188E6A44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2" creationId="{53BB1976-6CEC-10C2-AB5C-52FC8A6BC2FB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3" creationId="{5F4AA5DD-419B-72CC-04DD-3746ECAB3040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4" creationId="{7CA50771-684E-9442-4F3E-1CE818E49DDB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5" creationId="{3F9474AC-D156-6965-E147-23BF642F031C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6" creationId="{38A48147-63D7-A176-4EE1-B812858FD644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7" creationId="{ECC89B6B-50B3-FD8D-F410-257289E067CE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8" creationId="{DA971949-BC60-70FB-D65B-8407CE6651AB}"/>
          </ac:spMkLst>
        </pc:spChg>
        <pc:spChg chg="mod">
          <ac:chgData name="Alex Henry" userId="fcbec7de-9864-48b5-b515-113b537f1d7b" providerId="ADAL" clId="{F56AE752-FB13-4792-8C35-28125213C7E9}" dt="2024-08-29T22:34:02.904" v="139"/>
          <ac:spMkLst>
            <pc:docMk/>
            <pc:sldMk cId="301929033" sldId="316"/>
            <ac:spMk id="19" creationId="{9DFF2348-F8A6-CE3A-0D80-EB2434255CE1}"/>
          </ac:spMkLst>
        </pc:spChg>
        <pc:grpChg chg="add mod">
          <ac:chgData name="Alex Henry" userId="fcbec7de-9864-48b5-b515-113b537f1d7b" providerId="ADAL" clId="{F56AE752-FB13-4792-8C35-28125213C7E9}" dt="2024-08-29T22:34:02.904" v="139"/>
          <ac:grpSpMkLst>
            <pc:docMk/>
            <pc:sldMk cId="301929033" sldId="316"/>
            <ac:grpSpMk id="5" creationId="{7AABC88F-33A5-38AB-0BA0-3CC23EBE5170}"/>
          </ac:grpSpMkLst>
        </pc:grpChg>
        <pc:grpChg chg="mod">
          <ac:chgData name="Alex Henry" userId="fcbec7de-9864-48b5-b515-113b537f1d7b" providerId="ADAL" clId="{F56AE752-FB13-4792-8C35-28125213C7E9}" dt="2024-08-29T22:34:02.904" v="139"/>
          <ac:grpSpMkLst>
            <pc:docMk/>
            <pc:sldMk cId="301929033" sldId="316"/>
            <ac:grpSpMk id="7" creationId="{1FA6966D-5145-B10F-1CA5-7D4236A4A872}"/>
          </ac:grpSpMkLst>
        </pc:grpChg>
        <pc:picChg chg="mod">
          <ac:chgData name="Alex Henry" userId="fcbec7de-9864-48b5-b515-113b537f1d7b" providerId="ADAL" clId="{F56AE752-FB13-4792-8C35-28125213C7E9}" dt="2024-08-29T22:34:16.373" v="144" actId="1076"/>
          <ac:picMkLst>
            <pc:docMk/>
            <pc:sldMk cId="301929033" sldId="316"/>
            <ac:picMk id="4" creationId="{C18E529C-4622-E636-7F58-62ECBA72B7E0}"/>
          </ac:picMkLst>
        </pc:picChg>
        <pc:cxnChg chg="mod">
          <ac:chgData name="Alex Henry" userId="fcbec7de-9864-48b5-b515-113b537f1d7b" providerId="ADAL" clId="{F56AE752-FB13-4792-8C35-28125213C7E9}" dt="2024-08-29T22:34:02.904" v="139"/>
          <ac:cxnSpMkLst>
            <pc:docMk/>
            <pc:sldMk cId="301929033" sldId="316"/>
            <ac:cxnSpMk id="8" creationId="{122798FF-0FDF-A372-2A28-C9E193ACC1D8}"/>
          </ac:cxnSpMkLst>
        </pc:cxnChg>
      </pc:sldChg>
      <pc:sldChg chg="addSp modSp mod modTransition">
        <pc:chgData name="Alex Henry" userId="fcbec7de-9864-48b5-b515-113b537f1d7b" providerId="ADAL" clId="{F56AE752-FB13-4792-8C35-28125213C7E9}" dt="2024-08-30T15:32:09.078" v="156"/>
        <pc:sldMkLst>
          <pc:docMk/>
          <pc:sldMk cId="2428737314" sldId="317"/>
        </pc:sldMkLst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13" creationId="{CF3AFF62-ACDA-9DA9-8783-5E7FBF953B4B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16" creationId="{89C32188-9188-72CD-D01C-EB02B9FEBD39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17" creationId="{BA3A76A7-BB69-9F43-A14B-B2049FC3D6CA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18" creationId="{2C571A99-ABB2-D66F-DD18-1F15EB5EB597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19" creationId="{22D165FA-3CE1-68FE-FF36-BECDD3C6D2EE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0" creationId="{47B141E6-A2D1-8BA7-2177-CEC64D57BF7E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1" creationId="{249271F6-9A0A-7C51-0779-E8B98B821112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2" creationId="{E269B583-3B00-9C31-339B-41C084A794E4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3" creationId="{52833C95-0E3C-CA9C-2523-F786AA3FA833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4" creationId="{B210377D-7A12-1057-A138-D9B2014917EB}"/>
          </ac:spMkLst>
        </pc:spChg>
        <pc:spChg chg="mod">
          <ac:chgData name="Alex Henry" userId="fcbec7de-9864-48b5-b515-113b537f1d7b" providerId="ADAL" clId="{F56AE752-FB13-4792-8C35-28125213C7E9}" dt="2024-08-29T22:34:46.275" v="146"/>
          <ac:spMkLst>
            <pc:docMk/>
            <pc:sldMk cId="2428737314" sldId="317"/>
            <ac:spMk id="25" creationId="{900AEAE5-B473-45DE-638C-00DBA210D838}"/>
          </ac:spMkLst>
        </pc:spChg>
        <pc:grpChg chg="add mod">
          <ac:chgData name="Alex Henry" userId="fcbec7de-9864-48b5-b515-113b537f1d7b" providerId="ADAL" clId="{F56AE752-FB13-4792-8C35-28125213C7E9}" dt="2024-08-29T22:34:46.275" v="146"/>
          <ac:grpSpMkLst>
            <pc:docMk/>
            <pc:sldMk cId="2428737314" sldId="317"/>
            <ac:grpSpMk id="12" creationId="{A4EEA8DC-CD99-17ED-C2A1-04AEAF813D1E}"/>
          </ac:grpSpMkLst>
        </pc:grpChg>
        <pc:grpChg chg="mod">
          <ac:chgData name="Alex Henry" userId="fcbec7de-9864-48b5-b515-113b537f1d7b" providerId="ADAL" clId="{F56AE752-FB13-4792-8C35-28125213C7E9}" dt="2024-08-29T22:34:46.275" v="146"/>
          <ac:grpSpMkLst>
            <pc:docMk/>
            <pc:sldMk cId="2428737314" sldId="317"/>
            <ac:grpSpMk id="14" creationId="{587405A4-C1FD-B385-E5A5-D3194CB1F006}"/>
          </ac:grpSpMkLst>
        </pc:grpChg>
        <pc:picChg chg="mod">
          <ac:chgData name="Alex Henry" userId="fcbec7de-9864-48b5-b515-113b537f1d7b" providerId="ADAL" clId="{F56AE752-FB13-4792-8C35-28125213C7E9}" dt="2024-08-29T22:34:52.872" v="149" actId="1076"/>
          <ac:picMkLst>
            <pc:docMk/>
            <pc:sldMk cId="2428737314" sldId="317"/>
            <ac:picMk id="11" creationId="{E5126D12-2D20-67AB-7349-90D8FD31BF36}"/>
          </ac:picMkLst>
        </pc:picChg>
        <pc:cxnChg chg="mod">
          <ac:chgData name="Alex Henry" userId="fcbec7de-9864-48b5-b515-113b537f1d7b" providerId="ADAL" clId="{F56AE752-FB13-4792-8C35-28125213C7E9}" dt="2024-08-29T22:34:46.275" v="146"/>
          <ac:cxnSpMkLst>
            <pc:docMk/>
            <pc:sldMk cId="2428737314" sldId="317"/>
            <ac:cxnSpMk id="15" creationId="{EC293716-CB2A-F813-CB34-FFE2709BE505}"/>
          </ac:cxnSpMkLst>
        </pc:cxnChg>
      </pc:sldChg>
      <pc:sldChg chg="add del">
        <pc:chgData name="Alex Henry" userId="fcbec7de-9864-48b5-b515-113b537f1d7b" providerId="ADAL" clId="{F56AE752-FB13-4792-8C35-28125213C7E9}" dt="2024-08-29T22:27:44.788" v="8" actId="47"/>
        <pc:sldMkLst>
          <pc:docMk/>
          <pc:sldMk cId="848056461" sldId="318"/>
        </pc:sldMkLst>
      </pc:sldChg>
      <pc:sldChg chg="modTransition">
        <pc:chgData name="Alex Henry" userId="fcbec7de-9864-48b5-b515-113b537f1d7b" providerId="ADAL" clId="{F56AE752-FB13-4792-8C35-28125213C7E9}" dt="2024-08-30T15:32:09.078" v="156"/>
        <pc:sldMkLst>
          <pc:docMk/>
          <pc:sldMk cId="3025718743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C047-4E8B-46EC-B7CA-20FDF1D6395A}" type="datetimeFigureOut">
              <a:rPr lang="en-CA" smtClean="0"/>
              <a:t>2024-08-30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DD05-801D-468E-AC85-92FBCC5D3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1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0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2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1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6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0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87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guest requests are submitted for approval BEFORE the guest is sent an email invite. 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If your Guest Request policy is configured to make the workspace owner the Guest Approver, the request is approved automatically, and the email invitation is sent within a few minutes.</a:t>
            </a:r>
          </a:p>
          <a:p>
            <a:r>
              <a:rPr lang="en-US" dirty="0"/>
              <a:t>If your Guest Request policy is configured for another user or group to approve the request, they will be notified via email and/or Teams.  If they approve the request, the email invitation will be sent out.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2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6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0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4DC8D-BEC2-D34A-81E1-6AC3BD4A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0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Open the</a:t>
            </a:r>
            <a:r>
              <a:rPr lang="en-CA" b="1" dirty="0"/>
              <a:t> Team Information Tab</a:t>
            </a:r>
            <a:r>
              <a:rPr lang="en-CA" b="0" dirty="0"/>
              <a:t> and click the ‘Add Guests’ button to start a new request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the </a:t>
            </a:r>
            <a:r>
              <a:rPr lang="en-CA" b="1" dirty="0"/>
              <a:t>Workspace Information Tab</a:t>
            </a:r>
            <a:r>
              <a:rPr lang="en-CA" b="0" dirty="0"/>
              <a:t> is missing from your team channels, add the Orchestry app into your team.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7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2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5DCB59-7D83-4BF7-119B-8248AC84079A}"/>
              </a:ext>
            </a:extLst>
          </p:cNvPr>
          <p:cNvSpPr/>
          <p:nvPr userDrawn="1"/>
        </p:nvSpPr>
        <p:spPr>
          <a:xfrm>
            <a:off x="-4215145" y="2522863"/>
            <a:ext cx="8670274" cy="867027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3542"/>
                </a:schemeClr>
              </a:gs>
              <a:gs pos="66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489FEF-CD5A-45B7-36BF-CF8D3BC26126}"/>
              </a:ext>
            </a:extLst>
          </p:cNvPr>
          <p:cNvSpPr/>
          <p:nvPr userDrawn="1"/>
        </p:nvSpPr>
        <p:spPr>
          <a:xfrm>
            <a:off x="8914094" y="-755951"/>
            <a:ext cx="6555814" cy="6555814"/>
          </a:xfrm>
          <a:prstGeom prst="ellipse">
            <a:avLst/>
          </a:prstGeom>
          <a:gradFill flip="none" rotWithShape="1">
            <a:gsLst>
              <a:gs pos="0">
                <a:srgbClr val="10E566">
                  <a:alpha val="21778"/>
                </a:srgbClr>
              </a:gs>
              <a:gs pos="66000">
                <a:srgbClr val="10E5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07EDF-7D18-882D-349C-8EDE10B3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C16E-AF4F-7CF4-B5AE-6BB83F6D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432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864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4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296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2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728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0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160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07EDF-7D18-882D-349C-8EDE10B3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C16E-AF4F-7CF4-B5AE-6BB83F6D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0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rchestrySof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orchestry.com/" TargetMode="External"/><Relationship Id="rId4" Type="http://schemas.openxmlformats.org/officeDocument/2006/relationships/hyperlink" Target="https://ca.linkedin.com/company/orchest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2CE47185-4FDC-8335-E168-2EB3D9ADA945}"/>
              </a:ext>
            </a:extLst>
          </p:cNvPr>
          <p:cNvSpPr/>
          <p:nvPr/>
        </p:nvSpPr>
        <p:spPr>
          <a:xfrm rot="19800000">
            <a:off x="6782259" y="2374974"/>
            <a:ext cx="780976" cy="342848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DFDE16-9548-FEEB-0565-744DBB43EE0F}"/>
              </a:ext>
            </a:extLst>
          </p:cNvPr>
          <p:cNvSpPr/>
          <p:nvPr/>
        </p:nvSpPr>
        <p:spPr>
          <a:xfrm>
            <a:off x="9892975" y="3425827"/>
            <a:ext cx="1137373" cy="1133166"/>
          </a:xfrm>
          <a:prstGeom prst="ellipse">
            <a:avLst/>
          </a:prstGeom>
          <a:solidFill>
            <a:srgbClr val="00A7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C16864-04A7-0D47-6C2D-F4E5369833DF}"/>
              </a:ext>
            </a:extLst>
          </p:cNvPr>
          <p:cNvSpPr/>
          <p:nvPr/>
        </p:nvSpPr>
        <p:spPr>
          <a:xfrm>
            <a:off x="9376680" y="1054542"/>
            <a:ext cx="639431" cy="656913"/>
          </a:xfrm>
          <a:prstGeom prst="ellipse">
            <a:avLst/>
          </a:prstGeom>
          <a:solidFill>
            <a:srgbClr val="00A79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498728A-00C7-0577-61D9-4F3CD72E64B2}"/>
              </a:ext>
            </a:extLst>
          </p:cNvPr>
          <p:cNvSpPr txBox="1">
            <a:spLocks/>
          </p:cNvSpPr>
          <p:nvPr/>
        </p:nvSpPr>
        <p:spPr>
          <a:xfrm>
            <a:off x="727655" y="1634981"/>
            <a:ext cx="5536376" cy="3564396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How to </a:t>
            </a:r>
          </a:p>
          <a:p>
            <a:r>
              <a:rPr lang="en-US" sz="4800" b="1" dirty="0">
                <a:solidFill>
                  <a:schemeClr val="accent4"/>
                </a:solidFill>
              </a:rPr>
              <a:t>Add Guests to your Workspaces</a:t>
            </a:r>
          </a:p>
          <a:p>
            <a:r>
              <a:rPr lang="en-US" sz="4800" b="1" dirty="0"/>
              <a:t>with Orchestry</a:t>
            </a: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6CF3CF-6B9F-5BC0-318D-D29830200457}"/>
              </a:ext>
            </a:extLst>
          </p:cNvPr>
          <p:cNvGrpSpPr/>
          <p:nvPr/>
        </p:nvGrpSpPr>
        <p:grpSpPr>
          <a:xfrm>
            <a:off x="7076161" y="1709922"/>
            <a:ext cx="3385501" cy="3439101"/>
            <a:chOff x="8165415" y="1857826"/>
            <a:chExt cx="2508068" cy="25080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07C6AE-4BBE-0DA9-64F6-9C837B6E0393}"/>
                </a:ext>
              </a:extLst>
            </p:cNvPr>
            <p:cNvSpPr/>
            <p:nvPr/>
          </p:nvSpPr>
          <p:spPr>
            <a:xfrm>
              <a:off x="8165415" y="1857826"/>
              <a:ext cx="2508068" cy="2508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3048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F5263190-1C4F-7405-DA63-E2746306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274" y="2424755"/>
              <a:ext cx="1356280" cy="135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63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46E-7 -5.55556E-7 L -0.0127 -0.0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26877E-7 -3.7037E-7 L 8.26877E-7 0.047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D9ED38-7E3C-3ADD-44C0-0EB7C9C90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4" y="201102"/>
            <a:ext cx="11069591" cy="622664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90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80242BE-6616-7658-09F6-12A4F4A56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2" y="176365"/>
            <a:ext cx="11069591" cy="622664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16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0B81AD4-EF5D-6C7D-85ED-55443FD2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92" y="133391"/>
            <a:ext cx="11174730" cy="6285786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02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2C63E91-E138-60EB-62FD-664DC2B7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3" y="201102"/>
            <a:ext cx="11069591" cy="622664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88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9692FE-3D85-9E34-904A-CBBBB723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3" y="190014"/>
            <a:ext cx="11089302" cy="6237733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89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5091049" y="1859373"/>
            <a:ext cx="415793" cy="414282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9491507" y="1824267"/>
            <a:ext cx="676943" cy="167245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2619516" y="3929764"/>
            <a:ext cx="991062" cy="98746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2050737" y="2579272"/>
            <a:ext cx="8090528" cy="169946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295771" y="2828834"/>
              <a:ext cx="7600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Do I Add Guests to My Existing </a:t>
              </a: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SharePoint</a:t>
              </a: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Workspace?</a:t>
              </a:r>
              <a:endParaRPr kumimoji="0" lang="id-ID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7244366" y="4836937"/>
            <a:ext cx="773269" cy="773319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2112071" y="1906404"/>
            <a:ext cx="850596" cy="850651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8505359" y="4019623"/>
            <a:ext cx="2204685" cy="84671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05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1236017-5A72-E0CF-CD01-3D864381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15" y="152010"/>
            <a:ext cx="11143169" cy="6268032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750E6-CBFC-1BA2-EA29-F8509598631B}"/>
              </a:ext>
            </a:extLst>
          </p:cNvPr>
          <p:cNvGrpSpPr/>
          <p:nvPr/>
        </p:nvGrpSpPr>
        <p:grpSpPr>
          <a:xfrm>
            <a:off x="2901607" y="6514295"/>
            <a:ext cx="6388786" cy="343705"/>
            <a:chOff x="1184306" y="12617125"/>
            <a:chExt cx="12029643" cy="7041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A470EE-9790-0845-897B-2634A11F18B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– SHAREPOINT TEAM SITES</a:t>
              </a:r>
            </a:p>
          </p:txBody>
        </p:sp>
        <p:grpSp>
          <p:nvGrpSpPr>
            <p:cNvPr id="23" name="Graphic 33">
              <a:extLst>
                <a:ext uri="{FF2B5EF4-FFF2-40B4-BE49-F238E27FC236}">
                  <a16:creationId xmlns:a16="http://schemas.microsoft.com/office/drawing/2014/main" id="{5DAAEAFC-2F99-D4CE-0186-9A1DBEB51FD7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2AA0F815-5850-80C4-9EFB-6B05458EC4CA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0E2FE4F9-D51C-5FA1-344D-906A7B15B941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09FEDD35-9804-3081-AB11-D420F8FE0750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42F4CDDA-D977-B703-1B38-F5528CE1D077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F754B6E-A773-34C6-6229-8692C41C7DA1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CE0B1DEC-C9BD-D0F5-6398-5CF0E0BB9DA1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4F20C3D1-3D3A-CACC-F330-5D01B708B84F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BCFCBA0-A9A5-0635-E1F7-6A02D87FD8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2613272-37C7-C8AF-CF92-870FFA63CBDB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10EDA557-368C-CA94-0B81-26ECB7C39870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F8A4F9-F459-8AEE-DCCD-4493C5EF3C95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5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DA8B48-B08A-7626-9C8E-42D4A885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7" y="114741"/>
            <a:ext cx="11115046" cy="6252213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EF5137-999F-C6FC-CE54-1830A69A3AED}"/>
              </a:ext>
            </a:extLst>
          </p:cNvPr>
          <p:cNvGrpSpPr/>
          <p:nvPr/>
        </p:nvGrpSpPr>
        <p:grpSpPr>
          <a:xfrm>
            <a:off x="2901607" y="6514295"/>
            <a:ext cx="6388786" cy="343705"/>
            <a:chOff x="1184306" y="12617125"/>
            <a:chExt cx="12029643" cy="704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CFE993-1603-4AD5-770B-453614B9C841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– SHAREPOINT TEAM SITES</a:t>
              </a:r>
            </a:p>
          </p:txBody>
        </p:sp>
        <p:grpSp>
          <p:nvGrpSpPr>
            <p:cNvPr id="19" name="Graphic 33">
              <a:extLst>
                <a:ext uri="{FF2B5EF4-FFF2-40B4-BE49-F238E27FC236}">
                  <a16:creationId xmlns:a16="http://schemas.microsoft.com/office/drawing/2014/main" id="{20BBA416-B45E-929E-AA61-AF1DECF1171B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CEC2F573-E829-44F1-E593-5FF5941E79CF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5C924EBC-07F3-F6A4-A28B-7C1A47029D74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12F35B0E-1D56-17E2-0BE8-1CD8C562F3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E1F8BE3E-0EA5-E3C3-8FB3-575BD8E2210E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5EFA86CE-9B13-9DF6-5806-4123B410F24F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17ABAAFD-607D-A824-6BE3-5AAE3EAE5B92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50BECD92-5B79-5DF0-E9CE-CD05DC068DD4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51B1BBCF-F123-0737-4430-7EA21D1C520D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09C8FE0E-3153-A01B-3EEB-D5F4F3A1D234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8CDB4D5C-1A9C-7B60-4CAF-25E8E16B8DC3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BC5397-45AE-7AEF-AF33-1F7317819919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11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68BC93-8CC2-9C86-6DB8-59FBA8F60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1" y="156569"/>
            <a:ext cx="11175658" cy="6286308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4CC4F89-FF48-FFA5-3536-3ADF7649F4A8}"/>
              </a:ext>
            </a:extLst>
          </p:cNvPr>
          <p:cNvGrpSpPr/>
          <p:nvPr/>
        </p:nvGrpSpPr>
        <p:grpSpPr>
          <a:xfrm>
            <a:off x="2901607" y="6514295"/>
            <a:ext cx="6388786" cy="343705"/>
            <a:chOff x="1184306" y="12617125"/>
            <a:chExt cx="12029643" cy="7041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077902-9560-2ADF-4EAE-9410854DD860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– SHAREPOINT TEAM SITES</a:t>
              </a:r>
            </a:p>
          </p:txBody>
        </p:sp>
        <p:grpSp>
          <p:nvGrpSpPr>
            <p:cNvPr id="4" name="Graphic 33">
              <a:extLst>
                <a:ext uri="{FF2B5EF4-FFF2-40B4-BE49-F238E27FC236}">
                  <a16:creationId xmlns:a16="http://schemas.microsoft.com/office/drawing/2014/main" id="{9259D9A2-6F0F-519C-C38F-EB81754EA376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6" name="Freeform 23">
                <a:extLst>
                  <a:ext uri="{FF2B5EF4-FFF2-40B4-BE49-F238E27FC236}">
                    <a16:creationId xmlns:a16="http://schemas.microsoft.com/office/drawing/2014/main" id="{A9902945-AF97-A87E-35B6-0A39D7C50408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7" name="Freeform 24">
                <a:extLst>
                  <a:ext uri="{FF2B5EF4-FFF2-40B4-BE49-F238E27FC236}">
                    <a16:creationId xmlns:a16="http://schemas.microsoft.com/office/drawing/2014/main" id="{0AAB41F3-AB02-16FB-9B37-E20B89CD76F2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8" name="Freeform 25">
                <a:extLst>
                  <a:ext uri="{FF2B5EF4-FFF2-40B4-BE49-F238E27FC236}">
                    <a16:creationId xmlns:a16="http://schemas.microsoft.com/office/drawing/2014/main" id="{5409DD26-07DA-FE99-534A-1D172BEBEA8F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" name="Freeform 26">
                <a:extLst>
                  <a:ext uri="{FF2B5EF4-FFF2-40B4-BE49-F238E27FC236}">
                    <a16:creationId xmlns:a16="http://schemas.microsoft.com/office/drawing/2014/main" id="{3FF91564-B06E-A269-0788-CD040CAAE8CF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A5AD388E-AE7F-F830-ED11-1F48574CE773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84CCBEBD-F0EE-BF72-49F9-AADB967949BD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1BBD5C6D-81E8-8C29-D136-BA25D827C2B9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7A5E9EF6-C871-2E78-A470-ADDC3379166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8F80B5B6-E972-2A2F-0BD2-7C2B11DC9F3B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BC13E634-630B-B5F5-4E49-58D7092AEDB9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CACC3C-74F7-CA5B-24CB-8899016C1BA7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59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E0CF5E-7308-5CB7-CC75-CC70E5BED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46" y="152311"/>
            <a:ext cx="11250507" cy="6328410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9FCB1E-CA43-1C13-55B4-4D23A4FC7480}"/>
              </a:ext>
            </a:extLst>
          </p:cNvPr>
          <p:cNvGrpSpPr/>
          <p:nvPr/>
        </p:nvGrpSpPr>
        <p:grpSpPr>
          <a:xfrm>
            <a:off x="2901607" y="6514295"/>
            <a:ext cx="6388786" cy="343705"/>
            <a:chOff x="1184306" y="12617125"/>
            <a:chExt cx="12029643" cy="7041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6A503D-9FD7-A099-FDB6-36B22891A9B2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– SHAREPOINT TEAM SITES</a:t>
              </a:r>
            </a:p>
          </p:txBody>
        </p:sp>
        <p:grpSp>
          <p:nvGrpSpPr>
            <p:cNvPr id="4" name="Graphic 33">
              <a:extLst>
                <a:ext uri="{FF2B5EF4-FFF2-40B4-BE49-F238E27FC236}">
                  <a16:creationId xmlns:a16="http://schemas.microsoft.com/office/drawing/2014/main" id="{C79115E5-08A5-BC7F-7B2D-0C9DB2BF63BB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6" name="Freeform 23">
                <a:extLst>
                  <a:ext uri="{FF2B5EF4-FFF2-40B4-BE49-F238E27FC236}">
                    <a16:creationId xmlns:a16="http://schemas.microsoft.com/office/drawing/2014/main" id="{A4EA16B2-6336-5899-054E-19B1667B5F3F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8" name="Freeform 24">
                <a:extLst>
                  <a:ext uri="{FF2B5EF4-FFF2-40B4-BE49-F238E27FC236}">
                    <a16:creationId xmlns:a16="http://schemas.microsoft.com/office/drawing/2014/main" id="{F439AD41-E325-6EB2-9A1C-8A399257D2FE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2D2FA412-5C48-4745-2A8E-04B6E1D556F5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id="{019BDBB4-9555-BEC5-8710-07EE360CEA38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0FB8328-B2C6-47A8-847A-E3E87A480C46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D6FE87B0-9BA0-FCD9-2688-DD1510C1F097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9AC5E2DB-2F03-CCFC-40D6-77ED2F566DE9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A46D18DB-3406-F528-C784-65AA9290BFAF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4E264181-7D65-D282-5FD3-248316733933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F976F76E-EA2C-6D97-93FB-1D904334BBA1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5B634-D42E-9894-B85F-DE5E5FBFCD9E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10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5091049" y="1859373"/>
            <a:ext cx="415793" cy="414282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9491507" y="1824267"/>
            <a:ext cx="676943" cy="167245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2619516" y="3929764"/>
            <a:ext cx="991062" cy="98746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2050737" y="2579272"/>
            <a:ext cx="8090528" cy="169946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30844"/>
              <a:ext cx="692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What is a Guest Request?</a:t>
              </a:r>
              <a:endParaRPr kumimoji="0" lang="id-ID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7244366" y="4836937"/>
            <a:ext cx="773269" cy="773319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2112071" y="1906404"/>
            <a:ext cx="850596" cy="850651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8505359" y="4019623"/>
            <a:ext cx="2204685" cy="84671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026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210C5-05FD-981B-0014-0190CEB33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3" y="152311"/>
            <a:ext cx="11182773" cy="6290310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6235B9-8457-FB7E-4D56-EC38114FEC44}"/>
              </a:ext>
            </a:extLst>
          </p:cNvPr>
          <p:cNvGrpSpPr/>
          <p:nvPr/>
        </p:nvGrpSpPr>
        <p:grpSpPr>
          <a:xfrm>
            <a:off x="2901607" y="6514295"/>
            <a:ext cx="6388786" cy="343705"/>
            <a:chOff x="1184306" y="12617125"/>
            <a:chExt cx="12029643" cy="7041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424F6E-C6BD-C3B9-72E6-C219589D0868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677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– SHAREPOINT TEAM SITES</a:t>
              </a:r>
            </a:p>
          </p:txBody>
        </p:sp>
        <p:grpSp>
          <p:nvGrpSpPr>
            <p:cNvPr id="5" name="Graphic 33">
              <a:extLst>
                <a:ext uri="{FF2B5EF4-FFF2-40B4-BE49-F238E27FC236}">
                  <a16:creationId xmlns:a16="http://schemas.microsoft.com/office/drawing/2014/main" id="{1E149515-81CC-CA45-BB90-530DCA25CC64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2A5E1B5E-FB52-B988-18E3-DB50DD2FE71F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8" name="Freeform 24">
                <a:extLst>
                  <a:ext uri="{FF2B5EF4-FFF2-40B4-BE49-F238E27FC236}">
                    <a16:creationId xmlns:a16="http://schemas.microsoft.com/office/drawing/2014/main" id="{9C1FAB21-4203-157E-607B-84FE73BD725B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4ABA906B-73C7-4890-1733-1CCBB714A33B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id="{984B8A0B-487A-F42C-A0F0-64AB0314AFF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A2C01119-C53B-AD2F-8B83-F3A2EE410D41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25D3EAA8-976C-3D91-B89B-13DA08C597E3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E49CC457-C5E8-D6C1-4E4C-DAE727EB776B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68F71ABD-510A-AE9E-91BE-AA3E8CAC3EC0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46E43B32-0AE0-9071-E1F7-4E07535B0329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DC6F8636-C94F-13F2-F560-5B39B63D8388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617E1B-3F1E-A595-2F7C-C15282189839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276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5091049" y="1859373"/>
            <a:ext cx="415793" cy="414282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9491507" y="1824267"/>
            <a:ext cx="676943" cy="167245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2619516" y="3929764"/>
            <a:ext cx="991062" cy="98746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2050737" y="2579272"/>
            <a:ext cx="8090528" cy="169946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07841" y="2885156"/>
              <a:ext cx="692242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Do I Add Guests When </a:t>
              </a:r>
              <a:r>
                <a:rPr kumimoji="0" lang="en-CA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Requesting</a:t>
              </a:r>
              <a:r>
                <a:rPr kumimoji="0" lang="en-CA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NEW workspace?</a:t>
              </a:r>
              <a:endPara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7244366" y="4836937"/>
            <a:ext cx="773269" cy="773319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2112071" y="1906404"/>
            <a:ext cx="850596" cy="850651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8505359" y="4019623"/>
            <a:ext cx="2204685" cy="84671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85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AD8D9-5E40-B13C-D869-09FBAE697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78" y="152311"/>
            <a:ext cx="11016443" cy="6196749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0574906-AD0A-F74B-1E2A-46392C2E5C21}"/>
              </a:ext>
            </a:extLst>
          </p:cNvPr>
          <p:cNvGrpSpPr/>
          <p:nvPr/>
        </p:nvGrpSpPr>
        <p:grpSpPr>
          <a:xfrm>
            <a:off x="2901607" y="6514296"/>
            <a:ext cx="6388786" cy="228638"/>
            <a:chOff x="1184306" y="12617125"/>
            <a:chExt cx="12029643" cy="4684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161085-ECCA-72B5-3B32-22EEBCD12FA7}"/>
                </a:ext>
              </a:extLst>
            </p:cNvPr>
            <p:cNvSpPr txBox="1"/>
            <p:nvPr/>
          </p:nvSpPr>
          <p:spPr>
            <a:xfrm>
              <a:off x="3279323" y="12644155"/>
              <a:ext cx="9934626" cy="441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IN A WORKSPACE REQUEST</a:t>
              </a:r>
            </a:p>
          </p:txBody>
        </p:sp>
        <p:grpSp>
          <p:nvGrpSpPr>
            <p:cNvPr id="4" name="Graphic 33">
              <a:extLst>
                <a:ext uri="{FF2B5EF4-FFF2-40B4-BE49-F238E27FC236}">
                  <a16:creationId xmlns:a16="http://schemas.microsoft.com/office/drawing/2014/main" id="{531AA45D-8AC3-D435-1624-49CDA81A234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408B6748-B701-331F-A460-A8E57E9E15E9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8" name="Freeform 24">
                <a:extLst>
                  <a:ext uri="{FF2B5EF4-FFF2-40B4-BE49-F238E27FC236}">
                    <a16:creationId xmlns:a16="http://schemas.microsoft.com/office/drawing/2014/main" id="{D5DDCD5A-8BE3-2F9D-4E7F-389E136A25A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" name="Freeform 25">
                <a:extLst>
                  <a:ext uri="{FF2B5EF4-FFF2-40B4-BE49-F238E27FC236}">
                    <a16:creationId xmlns:a16="http://schemas.microsoft.com/office/drawing/2014/main" id="{650062E6-A8D6-CFDF-378C-0DBEE36B5B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6">
                <a:extLst>
                  <a:ext uri="{FF2B5EF4-FFF2-40B4-BE49-F238E27FC236}">
                    <a16:creationId xmlns:a16="http://schemas.microsoft.com/office/drawing/2014/main" id="{1AE259CB-0FFB-51B7-E0FC-D055035E97B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0CAB0707-4C46-4CDB-D3E9-DE2512F6A3BD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25958326-53A2-FE51-0113-39DA175430B4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3030BDC9-E320-AAEF-05CB-92B166621126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id="{5E999A17-6E24-72FD-4F5F-ADB23F998B04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DC037DEC-8984-D1DA-D825-338607F3F2F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71A6445-2A14-C53D-59FA-242A62E2AAD5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3962E8-8C82-D972-A40D-D0D6ED0E432A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87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E525BB-08CA-9BC8-2A94-BDD1BCF88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56" y="156568"/>
            <a:ext cx="11106687" cy="6247512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AD75D42-FBCA-36EE-5772-6E532DFB803B}"/>
              </a:ext>
            </a:extLst>
          </p:cNvPr>
          <p:cNvGrpSpPr/>
          <p:nvPr/>
        </p:nvGrpSpPr>
        <p:grpSpPr>
          <a:xfrm>
            <a:off x="2901607" y="6514296"/>
            <a:ext cx="6388786" cy="228638"/>
            <a:chOff x="1184306" y="12617125"/>
            <a:chExt cx="12029643" cy="4684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D3B5E0-E1D1-EF0E-4073-B2EA6AAB51A3}"/>
                </a:ext>
              </a:extLst>
            </p:cNvPr>
            <p:cNvSpPr txBox="1"/>
            <p:nvPr/>
          </p:nvSpPr>
          <p:spPr>
            <a:xfrm>
              <a:off x="3279323" y="12644155"/>
              <a:ext cx="9934626" cy="441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IN A WORKSPACE REQUEST</a:t>
              </a:r>
            </a:p>
          </p:txBody>
        </p:sp>
        <p:grpSp>
          <p:nvGrpSpPr>
            <p:cNvPr id="19" name="Graphic 33">
              <a:extLst>
                <a:ext uri="{FF2B5EF4-FFF2-40B4-BE49-F238E27FC236}">
                  <a16:creationId xmlns:a16="http://schemas.microsoft.com/office/drawing/2014/main" id="{5476110A-81CD-5E1E-0D4C-A052A47FBD3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F5A31B06-8213-BA00-7864-D9287CDE290F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66BFDF16-CBE4-953D-E28D-C226B7C32B0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CD991424-D487-21A4-51F0-331003FB9D2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AD7B4BF1-9E9D-E41F-47DE-73C629F58ACF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A0149634-8FD4-ADAB-EEE4-D254571D5584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86E4C5-1A16-BEA6-E79D-902B33CE1126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5651E783-D256-8576-492B-C4B1811B09D7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A16B640F-1600-3BCF-A35E-B2CEC832AFB2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A3C4482D-5D95-A769-5AAD-EEA6D16B9B53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AEBC70DB-6363-C8E1-2AA2-24E3464479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20A90E-08B0-5013-8FDF-ECD489E0E542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27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E0B162-96EB-D9ED-24F5-9E663FBE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3" y="115066"/>
            <a:ext cx="11131973" cy="626173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E58BF-EBC4-67EF-C5E0-C87F386BB1C6}"/>
              </a:ext>
            </a:extLst>
          </p:cNvPr>
          <p:cNvGrpSpPr/>
          <p:nvPr/>
        </p:nvGrpSpPr>
        <p:grpSpPr>
          <a:xfrm>
            <a:off x="2901607" y="6514296"/>
            <a:ext cx="6388786" cy="228638"/>
            <a:chOff x="1184306" y="12617125"/>
            <a:chExt cx="12029643" cy="46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D1F1C2-8A9E-473D-7F4F-D8EDE3912B5B}"/>
                </a:ext>
              </a:extLst>
            </p:cNvPr>
            <p:cNvSpPr txBox="1"/>
            <p:nvPr/>
          </p:nvSpPr>
          <p:spPr>
            <a:xfrm>
              <a:off x="3279323" y="12644155"/>
              <a:ext cx="9934626" cy="441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IN A WORKSPACE REQUEST</a:t>
              </a:r>
            </a:p>
          </p:txBody>
        </p:sp>
        <p:grpSp>
          <p:nvGrpSpPr>
            <p:cNvPr id="14" name="Graphic 33">
              <a:extLst>
                <a:ext uri="{FF2B5EF4-FFF2-40B4-BE49-F238E27FC236}">
                  <a16:creationId xmlns:a16="http://schemas.microsoft.com/office/drawing/2014/main" id="{055CFFA7-0648-246B-1D4A-97086146A88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37159C52-CA42-4793-1117-9D59BD01048D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D2A7AF26-2713-745C-C1B7-1CD47AD6BBFE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06D11F7D-CCA2-7C2D-C0E1-EB631C9F0E96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FA7E3D55-45C5-9B08-2452-DDB71F791877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C5C30800-4E93-7AED-51C6-D4AC11690F70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68A0618F-92E3-D3CD-8126-CBB849BD45DC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5995797-74E8-62AC-7F58-D0D0A837ABE4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50EEA7B6-C1EC-9136-7AE1-EEE4499015F9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F41CB422-91C8-80CC-5980-31DC3C4FFFA9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0EBD1A1A-9E3D-F7EA-18B1-350259D7D10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04B83E-18F3-B3C1-98B3-47DC9882C45A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45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5091049" y="1859373"/>
            <a:ext cx="415793" cy="414282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9491507" y="1824267"/>
            <a:ext cx="676943" cy="167245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2619516" y="3929764"/>
            <a:ext cx="991062" cy="98746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2050737" y="2579272"/>
            <a:ext cx="8090528" cy="169946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63425" y="2905507"/>
              <a:ext cx="6922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Do I Approve Guest Requests?</a:t>
              </a:r>
              <a:endParaRPr kumimoji="0" lang="id-ID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7244366" y="4836937"/>
            <a:ext cx="773269" cy="773319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2112071" y="1906404"/>
            <a:ext cx="850596" cy="850651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8505359" y="4019623"/>
            <a:ext cx="2204685" cy="84671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16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D2142-6D53-231B-4E86-178745B8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" y="1567550"/>
            <a:ext cx="11649075" cy="3722900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FAA7F2-AF33-1A2E-C500-33693E27AB8C}"/>
              </a:ext>
            </a:extLst>
          </p:cNvPr>
          <p:cNvGrpSpPr/>
          <p:nvPr/>
        </p:nvGrpSpPr>
        <p:grpSpPr>
          <a:xfrm>
            <a:off x="4210422" y="6514300"/>
            <a:ext cx="3771157" cy="228959"/>
            <a:chOff x="1184306" y="12617125"/>
            <a:chExt cx="7542314" cy="4579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5A6D5-7C21-D2F7-2FAD-BDAC4BFA149A}"/>
                </a:ext>
              </a:extLst>
            </p:cNvPr>
            <p:cNvSpPr txBox="1"/>
            <p:nvPr/>
          </p:nvSpPr>
          <p:spPr>
            <a:xfrm>
              <a:off x="3279322" y="12644155"/>
              <a:ext cx="54472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APPROVE GUEST REQUESTS</a:t>
              </a:r>
            </a:p>
          </p:txBody>
        </p:sp>
        <p:grpSp>
          <p:nvGrpSpPr>
            <p:cNvPr id="6" name="Graphic 33">
              <a:extLst>
                <a:ext uri="{FF2B5EF4-FFF2-40B4-BE49-F238E27FC236}">
                  <a16:creationId xmlns:a16="http://schemas.microsoft.com/office/drawing/2014/main" id="{E428C3B5-3763-ADB6-F45E-15E9B8F37E42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id="{9D6AF329-02EB-339B-2006-9F1A7682B9EE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" name="Freeform 24">
                <a:extLst>
                  <a:ext uri="{FF2B5EF4-FFF2-40B4-BE49-F238E27FC236}">
                    <a16:creationId xmlns:a16="http://schemas.microsoft.com/office/drawing/2014/main" id="{3D032906-F75F-0F32-9BC8-6CDFA415CE18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63CB3813-D693-3559-A7A7-C1FAF4BFBC01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DA89D147-0D28-257B-D1FB-C83AA3ABC2D7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D86A5BB7-3E20-90A1-F831-82A4A8F67773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E0F847F3-C676-BFC1-BA0C-69D3F567E1D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3EF42676-3921-E41D-F5BB-32DC3B18AD92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73FAFE52-F431-0236-353F-0AA671E97C94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31">
                <a:extLst>
                  <a:ext uri="{FF2B5EF4-FFF2-40B4-BE49-F238E27FC236}">
                    <a16:creationId xmlns:a16="http://schemas.microsoft.com/office/drawing/2014/main" id="{841A3538-46D4-1818-741E-53B61A68F0B0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9859EAA6-C58B-D7CF-A504-4E6F66763EBF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94D153-327B-DC97-2F67-63E9D213E266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7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E529C-4622-E636-7F58-62ECBA72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81" y="152010"/>
            <a:ext cx="11097637" cy="6242421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ABC88F-33A5-38AB-0BA0-3CC23EBE5170}"/>
              </a:ext>
            </a:extLst>
          </p:cNvPr>
          <p:cNvGrpSpPr/>
          <p:nvPr/>
        </p:nvGrpSpPr>
        <p:grpSpPr>
          <a:xfrm>
            <a:off x="4210422" y="6514300"/>
            <a:ext cx="3771157" cy="228959"/>
            <a:chOff x="1184306" y="12617125"/>
            <a:chExt cx="7542314" cy="4579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ED8F42-53F2-86A9-6FA2-E97B38FBE658}"/>
                </a:ext>
              </a:extLst>
            </p:cNvPr>
            <p:cNvSpPr txBox="1"/>
            <p:nvPr/>
          </p:nvSpPr>
          <p:spPr>
            <a:xfrm>
              <a:off x="3279322" y="12644155"/>
              <a:ext cx="54472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APPROVE GUEST REQUESTS</a:t>
              </a:r>
            </a:p>
          </p:txBody>
        </p:sp>
        <p:grpSp>
          <p:nvGrpSpPr>
            <p:cNvPr id="7" name="Graphic 33">
              <a:extLst>
                <a:ext uri="{FF2B5EF4-FFF2-40B4-BE49-F238E27FC236}">
                  <a16:creationId xmlns:a16="http://schemas.microsoft.com/office/drawing/2014/main" id="{1FA6966D-5145-B10F-1CA5-7D4236A4A872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69E168F5-B3B3-AD0D-7435-B96810AF678C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888CA8B9-2D45-DE4A-455F-2ABB188E6A44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53BB1976-6CEC-10C2-AB5C-52FC8A6BC2FB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6">
                <a:extLst>
                  <a:ext uri="{FF2B5EF4-FFF2-40B4-BE49-F238E27FC236}">
                    <a16:creationId xmlns:a16="http://schemas.microsoft.com/office/drawing/2014/main" id="{5F4AA5DD-419B-72CC-04DD-3746ECAB3040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7CA50771-684E-9442-4F3E-1CE818E49DD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3F9474AC-D156-6965-E147-23BF642F031C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38A48147-63D7-A176-4EE1-B812858FD644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ECC89B6B-50B3-FD8D-F410-257289E067CE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DA971949-BC60-70FB-D65B-8407CE6651AB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9DFF2348-F8A6-CE3A-0D80-EB2434255CE1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22798FF-0FDF-A372-2A28-C9E193ACC1D8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29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126D12-2D20-67AB-7349-90D8FD31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21" y="79381"/>
            <a:ext cx="11407358" cy="6297812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EEA8DC-CD99-17ED-C2A1-04AEAF813D1E}"/>
              </a:ext>
            </a:extLst>
          </p:cNvPr>
          <p:cNvGrpSpPr/>
          <p:nvPr/>
        </p:nvGrpSpPr>
        <p:grpSpPr>
          <a:xfrm>
            <a:off x="4210422" y="6514300"/>
            <a:ext cx="3771157" cy="228959"/>
            <a:chOff x="1184306" y="12617125"/>
            <a:chExt cx="7542314" cy="4579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3AFF62-ACDA-9DA9-8783-5E7FBF953B4B}"/>
                </a:ext>
              </a:extLst>
            </p:cNvPr>
            <p:cNvSpPr txBox="1"/>
            <p:nvPr/>
          </p:nvSpPr>
          <p:spPr>
            <a:xfrm>
              <a:off x="3279322" y="12644155"/>
              <a:ext cx="54472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APPROVE GUEST REQUESTS</a:t>
              </a:r>
            </a:p>
          </p:txBody>
        </p:sp>
        <p:grpSp>
          <p:nvGrpSpPr>
            <p:cNvPr id="14" name="Graphic 33">
              <a:extLst>
                <a:ext uri="{FF2B5EF4-FFF2-40B4-BE49-F238E27FC236}">
                  <a16:creationId xmlns:a16="http://schemas.microsoft.com/office/drawing/2014/main" id="{587405A4-C1FD-B385-E5A5-D3194CB1F006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89C32188-9188-72CD-D01C-EB02B9FEBD39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BA3A76A7-BB69-9F43-A14B-B2049FC3D6CA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2C571A99-ABB2-D66F-DD18-1F15EB5EB59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22D165FA-3CE1-68FE-FF36-BECDD3C6D2EE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47B141E6-A2D1-8BA7-2177-CEC64D57BF7E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249271F6-9A0A-7C51-0779-E8B98B821112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E269B583-3B00-9C31-339B-41C084A794E4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52833C95-0E3C-CA9C-2523-F786AA3FA83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B210377D-7A12-1057-A138-D9B2014917EB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900AEAE5-B473-45DE-638C-00DBA210D838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293716-CB2A-F813-CB34-FFE2709BE505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737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22B06D-8DAA-F8A5-BCCB-D4BCD0250EBD}"/>
              </a:ext>
            </a:extLst>
          </p:cNvPr>
          <p:cNvSpPr/>
          <p:nvPr/>
        </p:nvSpPr>
        <p:spPr>
          <a:xfrm>
            <a:off x="0" y="5883114"/>
            <a:ext cx="12191999" cy="97488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D6457-A856-79C1-0588-DAF261976CCB}"/>
              </a:ext>
            </a:extLst>
          </p:cNvPr>
          <p:cNvGrpSpPr/>
          <p:nvPr/>
        </p:nvGrpSpPr>
        <p:grpSpPr>
          <a:xfrm>
            <a:off x="865581" y="6191725"/>
            <a:ext cx="2580803" cy="357662"/>
            <a:chOff x="865581" y="5856036"/>
            <a:chExt cx="2580803" cy="357662"/>
          </a:xfrm>
        </p:grpSpPr>
        <p:sp>
          <p:nvSpPr>
            <p:cNvPr id="12" name="Shape 2859">
              <a:extLst>
                <a:ext uri="{FF2B5EF4-FFF2-40B4-BE49-F238E27FC236}">
                  <a16:creationId xmlns:a16="http://schemas.microsoft.com/office/drawing/2014/main" id="{97310DE6-8421-99CA-69C8-2A58A39D02C6}"/>
                </a:ext>
              </a:extLst>
            </p:cNvPr>
            <p:cNvSpPr/>
            <p:nvPr/>
          </p:nvSpPr>
          <p:spPr>
            <a:xfrm>
              <a:off x="865581" y="5879806"/>
              <a:ext cx="310123" cy="31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7988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0662AB-D3C5-E213-5AE8-F929392DF01A}"/>
                </a:ext>
              </a:extLst>
            </p:cNvPr>
            <p:cNvSpPr txBox="1"/>
            <p:nvPr/>
          </p:nvSpPr>
          <p:spPr>
            <a:xfrm>
              <a:off x="1211110" y="5856036"/>
              <a:ext cx="2235274" cy="357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en-CA" sz="1600" b="1">
                  <a:latin typeface="Lato"/>
                  <a:ea typeface="Lato"/>
                  <a:cs typeface="Lato"/>
                </a:rPr>
                <a:t>Twitter</a:t>
              </a:r>
              <a:r>
                <a:rPr lang="en-CA" sz="1600">
                  <a:latin typeface="Lato"/>
                  <a:ea typeface="Lato"/>
                  <a:cs typeface="Lato"/>
                </a:rPr>
                <a:t> </a:t>
              </a:r>
              <a:r>
                <a:rPr lang="en-CA" sz="1600">
                  <a:latin typeface="Lato"/>
                  <a:ea typeface="Lato"/>
                  <a:cs typeface="Lato"/>
                  <a:hlinkClick r:id="rId3"/>
                </a:rPr>
                <a:t>Orchestrysoft</a:t>
              </a:r>
              <a:endParaRPr lang="en-CA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8C2705-DF0C-AA3D-63C5-D60555D6CD98}"/>
              </a:ext>
            </a:extLst>
          </p:cNvPr>
          <p:cNvGrpSpPr/>
          <p:nvPr/>
        </p:nvGrpSpPr>
        <p:grpSpPr>
          <a:xfrm>
            <a:off x="5035659" y="6191725"/>
            <a:ext cx="2222501" cy="357662"/>
            <a:chOff x="4189482" y="5856036"/>
            <a:chExt cx="2222501" cy="357662"/>
          </a:xfrm>
        </p:grpSpPr>
        <p:sp>
          <p:nvSpPr>
            <p:cNvPr id="15" name="Shape 2865">
              <a:extLst>
                <a:ext uri="{FF2B5EF4-FFF2-40B4-BE49-F238E27FC236}">
                  <a16:creationId xmlns:a16="http://schemas.microsoft.com/office/drawing/2014/main" id="{EB4F9FCE-F701-1572-7869-B200EA261526}"/>
                </a:ext>
              </a:extLst>
            </p:cNvPr>
            <p:cNvSpPr/>
            <p:nvPr/>
          </p:nvSpPr>
          <p:spPr>
            <a:xfrm>
              <a:off x="4189482" y="5879806"/>
              <a:ext cx="310123" cy="31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7988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7ECA18-A212-8F9B-A4DC-85D4367760BC}"/>
                </a:ext>
              </a:extLst>
            </p:cNvPr>
            <p:cNvSpPr txBox="1"/>
            <p:nvPr/>
          </p:nvSpPr>
          <p:spPr>
            <a:xfrm>
              <a:off x="4542139" y="5856036"/>
              <a:ext cx="1869844" cy="357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en-CA" sz="1600" b="1">
                  <a:latin typeface="Lato"/>
                  <a:ea typeface="Lato"/>
                  <a:cs typeface="Lato"/>
                </a:rPr>
                <a:t>LinkedIn</a:t>
              </a:r>
              <a:r>
                <a:rPr lang="en-CA" sz="1600">
                  <a:latin typeface="Lato"/>
                  <a:ea typeface="Lato"/>
                  <a:cs typeface="Lato"/>
                </a:rPr>
                <a:t> </a:t>
              </a:r>
              <a:r>
                <a:rPr lang="en-CA" sz="1600">
                  <a:latin typeface="Lato"/>
                  <a:ea typeface="Lato"/>
                  <a:cs typeface="Lato"/>
                  <a:hlinkClick r:id="rId4"/>
                </a:rPr>
                <a:t>Orchesty</a:t>
              </a:r>
              <a:endParaRPr lang="en-CA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2C9F84-FEA2-B838-4D02-70ADAF422664}"/>
              </a:ext>
            </a:extLst>
          </p:cNvPr>
          <p:cNvGrpSpPr/>
          <p:nvPr/>
        </p:nvGrpSpPr>
        <p:grpSpPr>
          <a:xfrm>
            <a:off x="8847435" y="6191725"/>
            <a:ext cx="2429749" cy="357662"/>
            <a:chOff x="7080102" y="5856036"/>
            <a:chExt cx="2429749" cy="3576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720D0F-192F-45A3-E9A9-87DF7B9E93EA}"/>
                </a:ext>
              </a:extLst>
            </p:cNvPr>
            <p:cNvSpPr/>
            <p:nvPr/>
          </p:nvSpPr>
          <p:spPr>
            <a:xfrm>
              <a:off x="7080102" y="5879806"/>
              <a:ext cx="310123" cy="310123"/>
            </a:xfrm>
            <a:prstGeom prst="ellipse">
              <a:avLst/>
            </a:prstGeom>
            <a:noFill/>
            <a:ln w="12700">
              <a:solidFill>
                <a:srgbClr val="0179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rgbClr val="01798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#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BBD86F-ECFE-3E46-42D5-C61B54BAAA3F}"/>
                </a:ext>
              </a:extLst>
            </p:cNvPr>
            <p:cNvSpPr txBox="1"/>
            <p:nvPr/>
          </p:nvSpPr>
          <p:spPr>
            <a:xfrm>
              <a:off x="7430482" y="5856036"/>
              <a:ext cx="2079369" cy="357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800"/>
                </a:spcBef>
              </a:pPr>
              <a:r>
                <a:rPr lang="en-CA" sz="16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Hashtag</a:t>
              </a:r>
              <a:r>
                <a:rPr lang="en-CA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#</a:t>
              </a:r>
              <a:r>
                <a:rPr lang="en-CA" sz="160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Orchestry</a:t>
              </a:r>
              <a:endParaRPr lang="en-CA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aphic 21">
            <a:extLst>
              <a:ext uri="{FF2B5EF4-FFF2-40B4-BE49-F238E27FC236}">
                <a16:creationId xmlns:a16="http://schemas.microsoft.com/office/drawing/2014/main" id="{4C5D497A-5090-D747-632E-CBCFCF37D5EE}"/>
              </a:ext>
            </a:extLst>
          </p:cNvPr>
          <p:cNvGrpSpPr/>
          <p:nvPr/>
        </p:nvGrpSpPr>
        <p:grpSpPr>
          <a:xfrm>
            <a:off x="8610541" y="2876615"/>
            <a:ext cx="1279466" cy="1279524"/>
            <a:chOff x="8859549" y="2253537"/>
            <a:chExt cx="1532281" cy="1532350"/>
          </a:xfrm>
          <a:solidFill>
            <a:srgbClr val="2A353C"/>
          </a:solidFill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77D16B1-92AE-E9FC-4BCC-35F756E5A01C}"/>
                </a:ext>
              </a:extLst>
            </p:cNvPr>
            <p:cNvSpPr/>
            <p:nvPr/>
          </p:nvSpPr>
          <p:spPr>
            <a:xfrm>
              <a:off x="9071078" y="2993006"/>
              <a:ext cx="1320683" cy="792881"/>
            </a:xfrm>
            <a:custGeom>
              <a:avLst/>
              <a:gdLst>
                <a:gd name="connsiteX0" fmla="*/ 791803 w 1320683"/>
                <a:gd name="connsiteY0" fmla="*/ 792882 h 792881"/>
                <a:gd name="connsiteX1" fmla="*/ 528045 w 1320683"/>
                <a:gd name="connsiteY1" fmla="*/ 792633 h 792881"/>
                <a:gd name="connsiteX2" fmla="*/ 528045 w 1320683"/>
                <a:gd name="connsiteY2" fmla="*/ 687711 h 792881"/>
                <a:gd name="connsiteX3" fmla="*/ 633665 w 1320683"/>
                <a:gd name="connsiteY3" fmla="*/ 687711 h 792881"/>
                <a:gd name="connsiteX4" fmla="*/ 633665 w 1320683"/>
                <a:gd name="connsiteY4" fmla="*/ 739702 h 792881"/>
                <a:gd name="connsiteX5" fmla="*/ 686400 w 1320683"/>
                <a:gd name="connsiteY5" fmla="*/ 739702 h 792881"/>
                <a:gd name="connsiteX6" fmla="*/ 686400 w 1320683"/>
                <a:gd name="connsiteY6" fmla="*/ 580585 h 792881"/>
                <a:gd name="connsiteX7" fmla="*/ 845406 w 1320683"/>
                <a:gd name="connsiteY7" fmla="*/ 580601 h 792881"/>
                <a:gd name="connsiteX8" fmla="*/ 845401 w 1320683"/>
                <a:gd name="connsiteY8" fmla="*/ 634743 h 792881"/>
                <a:gd name="connsiteX9" fmla="*/ 792792 w 1320683"/>
                <a:gd name="connsiteY9" fmla="*/ 634743 h 792881"/>
                <a:gd name="connsiteX10" fmla="*/ 792792 w 1320683"/>
                <a:gd name="connsiteY10" fmla="*/ 686807 h 792881"/>
                <a:gd name="connsiteX11" fmla="*/ 950502 w 1320683"/>
                <a:gd name="connsiteY11" fmla="*/ 686807 h 792881"/>
                <a:gd name="connsiteX12" fmla="*/ 950502 w 1320683"/>
                <a:gd name="connsiteY12" fmla="*/ 580802 h 792881"/>
                <a:gd name="connsiteX13" fmla="*/ 845321 w 1320683"/>
                <a:gd name="connsiteY13" fmla="*/ 580802 h 792881"/>
                <a:gd name="connsiteX14" fmla="*/ 845321 w 1320683"/>
                <a:gd name="connsiteY14" fmla="*/ 370800 h 792881"/>
                <a:gd name="connsiteX15" fmla="*/ 792443 w 1320683"/>
                <a:gd name="connsiteY15" fmla="*/ 370800 h 792881"/>
                <a:gd name="connsiteX16" fmla="*/ 792443 w 1320683"/>
                <a:gd name="connsiteY16" fmla="*/ 422928 h 792881"/>
                <a:gd name="connsiteX17" fmla="*/ 686427 w 1320683"/>
                <a:gd name="connsiteY17" fmla="*/ 422928 h 792881"/>
                <a:gd name="connsiteX18" fmla="*/ 686427 w 1320683"/>
                <a:gd name="connsiteY18" fmla="*/ 475769 h 792881"/>
                <a:gd name="connsiteX19" fmla="*/ 686554 w 1320683"/>
                <a:gd name="connsiteY19" fmla="*/ 475642 h 792881"/>
                <a:gd name="connsiteX20" fmla="*/ 634172 w 1320683"/>
                <a:gd name="connsiteY20" fmla="*/ 475642 h 792881"/>
                <a:gd name="connsiteX21" fmla="*/ 634172 w 1320683"/>
                <a:gd name="connsiteY21" fmla="*/ 528500 h 792881"/>
                <a:gd name="connsiteX22" fmla="*/ 581045 w 1320683"/>
                <a:gd name="connsiteY22" fmla="*/ 528500 h 792881"/>
                <a:gd name="connsiteX23" fmla="*/ 581045 w 1320683"/>
                <a:gd name="connsiteY23" fmla="*/ 423187 h 792881"/>
                <a:gd name="connsiteX24" fmla="*/ 475478 w 1320683"/>
                <a:gd name="connsiteY24" fmla="*/ 423187 h 792881"/>
                <a:gd name="connsiteX25" fmla="*/ 475478 w 1320683"/>
                <a:gd name="connsiteY25" fmla="*/ 370741 h 792881"/>
                <a:gd name="connsiteX26" fmla="*/ 422943 w 1320683"/>
                <a:gd name="connsiteY26" fmla="*/ 370741 h 792881"/>
                <a:gd name="connsiteX27" fmla="*/ 422943 w 1320683"/>
                <a:gd name="connsiteY27" fmla="*/ 422938 h 792881"/>
                <a:gd name="connsiteX28" fmla="*/ 475013 w 1320683"/>
                <a:gd name="connsiteY28" fmla="*/ 422938 h 792881"/>
                <a:gd name="connsiteX29" fmla="*/ 475013 w 1320683"/>
                <a:gd name="connsiteY29" fmla="*/ 475426 h 792881"/>
                <a:gd name="connsiteX30" fmla="*/ 527723 w 1320683"/>
                <a:gd name="connsiteY30" fmla="*/ 475426 h 792881"/>
                <a:gd name="connsiteX31" fmla="*/ 527723 w 1320683"/>
                <a:gd name="connsiteY31" fmla="*/ 529583 h 792881"/>
                <a:gd name="connsiteX32" fmla="*/ 423192 w 1320683"/>
                <a:gd name="connsiteY32" fmla="*/ 529583 h 792881"/>
                <a:gd name="connsiteX33" fmla="*/ 423250 w 1320683"/>
                <a:gd name="connsiteY33" fmla="*/ 529683 h 792881"/>
                <a:gd name="connsiteX34" fmla="*/ 423250 w 1320683"/>
                <a:gd name="connsiteY34" fmla="*/ 476039 h 792881"/>
                <a:gd name="connsiteX35" fmla="*/ 316996 w 1320683"/>
                <a:gd name="connsiteY35" fmla="*/ 476039 h 792881"/>
                <a:gd name="connsiteX36" fmla="*/ 316996 w 1320683"/>
                <a:gd name="connsiteY36" fmla="*/ 423440 h 792881"/>
                <a:gd name="connsiteX37" fmla="*/ 368955 w 1320683"/>
                <a:gd name="connsiteY37" fmla="*/ 423440 h 792881"/>
                <a:gd name="connsiteX38" fmla="*/ 368955 w 1320683"/>
                <a:gd name="connsiteY38" fmla="*/ 317694 h 792881"/>
                <a:gd name="connsiteX39" fmla="*/ 264412 w 1320683"/>
                <a:gd name="connsiteY39" fmla="*/ 317694 h 792881"/>
                <a:gd name="connsiteX40" fmla="*/ 264412 w 1320683"/>
                <a:gd name="connsiteY40" fmla="*/ 370202 h 792881"/>
                <a:gd name="connsiteX41" fmla="*/ 316447 w 1320683"/>
                <a:gd name="connsiteY41" fmla="*/ 370202 h 792881"/>
                <a:gd name="connsiteX42" fmla="*/ 316447 w 1320683"/>
                <a:gd name="connsiteY42" fmla="*/ 423065 h 792881"/>
                <a:gd name="connsiteX43" fmla="*/ 264313 w 1320683"/>
                <a:gd name="connsiteY43" fmla="*/ 423065 h 792881"/>
                <a:gd name="connsiteX44" fmla="*/ 264313 w 1320683"/>
                <a:gd name="connsiteY44" fmla="*/ 475404 h 792881"/>
                <a:gd name="connsiteX45" fmla="*/ 316395 w 1320683"/>
                <a:gd name="connsiteY45" fmla="*/ 475404 h 792881"/>
                <a:gd name="connsiteX46" fmla="*/ 316395 w 1320683"/>
                <a:gd name="connsiteY46" fmla="*/ 528716 h 792881"/>
                <a:gd name="connsiteX47" fmla="*/ 210855 w 1320683"/>
                <a:gd name="connsiteY47" fmla="*/ 528716 h 792881"/>
                <a:gd name="connsiteX48" fmla="*/ 210855 w 1320683"/>
                <a:gd name="connsiteY48" fmla="*/ 264583 h 792881"/>
                <a:gd name="connsiteX49" fmla="*/ 105683 w 1320683"/>
                <a:gd name="connsiteY49" fmla="*/ 264583 h 792881"/>
                <a:gd name="connsiteX50" fmla="*/ 105683 w 1320683"/>
                <a:gd name="connsiteY50" fmla="*/ 211868 h 792881"/>
                <a:gd name="connsiteX51" fmla="*/ 157818 w 1320683"/>
                <a:gd name="connsiteY51" fmla="*/ 211868 h 792881"/>
                <a:gd name="connsiteX52" fmla="*/ 157818 w 1320683"/>
                <a:gd name="connsiteY52" fmla="*/ 158990 h 792881"/>
                <a:gd name="connsiteX53" fmla="*/ 0 w 1320683"/>
                <a:gd name="connsiteY53" fmla="*/ 158990 h 792881"/>
                <a:gd name="connsiteX54" fmla="*/ 0 w 1320683"/>
                <a:gd name="connsiteY54" fmla="*/ 122 h 792881"/>
                <a:gd name="connsiteX55" fmla="*/ 52356 w 1320683"/>
                <a:gd name="connsiteY55" fmla="*/ 122 h 792881"/>
                <a:gd name="connsiteX56" fmla="*/ 52237 w 1320683"/>
                <a:gd name="connsiteY56" fmla="*/ 0 h 792881"/>
                <a:gd name="connsiteX57" fmla="*/ 52237 w 1320683"/>
                <a:gd name="connsiteY57" fmla="*/ 53418 h 792881"/>
                <a:gd name="connsiteX58" fmla="*/ 105657 w 1320683"/>
                <a:gd name="connsiteY58" fmla="*/ 53418 h 792881"/>
                <a:gd name="connsiteX59" fmla="*/ 105522 w 1320683"/>
                <a:gd name="connsiteY59" fmla="*/ 53285 h 792881"/>
                <a:gd name="connsiteX60" fmla="*/ 105522 w 1320683"/>
                <a:gd name="connsiteY60" fmla="*/ 105641 h 792881"/>
                <a:gd name="connsiteX61" fmla="*/ 263944 w 1320683"/>
                <a:gd name="connsiteY61" fmla="*/ 105641 h 792881"/>
                <a:gd name="connsiteX62" fmla="*/ 263944 w 1320683"/>
                <a:gd name="connsiteY62" fmla="*/ 53243 h 792881"/>
                <a:gd name="connsiteX63" fmla="*/ 316944 w 1320683"/>
                <a:gd name="connsiteY63" fmla="*/ 53243 h 792881"/>
                <a:gd name="connsiteX64" fmla="*/ 316944 w 1320683"/>
                <a:gd name="connsiteY64" fmla="*/ 105805 h 792881"/>
                <a:gd name="connsiteX65" fmla="*/ 423276 w 1320683"/>
                <a:gd name="connsiteY65" fmla="*/ 105805 h 792881"/>
                <a:gd name="connsiteX66" fmla="*/ 423276 w 1320683"/>
                <a:gd name="connsiteY66" fmla="*/ 158096 h 792881"/>
                <a:gd name="connsiteX67" fmla="*/ 423382 w 1320683"/>
                <a:gd name="connsiteY67" fmla="*/ 158038 h 792881"/>
                <a:gd name="connsiteX68" fmla="*/ 369896 w 1320683"/>
                <a:gd name="connsiteY68" fmla="*/ 158038 h 792881"/>
                <a:gd name="connsiteX69" fmla="*/ 369896 w 1320683"/>
                <a:gd name="connsiteY69" fmla="*/ 211567 h 792881"/>
                <a:gd name="connsiteX70" fmla="*/ 317604 w 1320683"/>
                <a:gd name="connsiteY70" fmla="*/ 211577 h 792881"/>
                <a:gd name="connsiteX71" fmla="*/ 317583 w 1320683"/>
                <a:gd name="connsiteY71" fmla="*/ 159159 h 792881"/>
                <a:gd name="connsiteX72" fmla="*/ 264432 w 1320683"/>
                <a:gd name="connsiteY72" fmla="*/ 159159 h 792881"/>
                <a:gd name="connsiteX73" fmla="*/ 264432 w 1320683"/>
                <a:gd name="connsiteY73" fmla="*/ 211482 h 792881"/>
                <a:gd name="connsiteX74" fmla="*/ 317831 w 1320683"/>
                <a:gd name="connsiteY74" fmla="*/ 211482 h 792881"/>
                <a:gd name="connsiteX75" fmla="*/ 317831 w 1320683"/>
                <a:gd name="connsiteY75" fmla="*/ 264350 h 792881"/>
                <a:gd name="connsiteX76" fmla="*/ 422420 w 1320683"/>
                <a:gd name="connsiteY76" fmla="*/ 264350 h 792881"/>
                <a:gd name="connsiteX77" fmla="*/ 422420 w 1320683"/>
                <a:gd name="connsiteY77" fmla="*/ 316684 h 792881"/>
                <a:gd name="connsiteX78" fmla="*/ 475045 w 1320683"/>
                <a:gd name="connsiteY78" fmla="*/ 316684 h 792881"/>
                <a:gd name="connsiteX79" fmla="*/ 475045 w 1320683"/>
                <a:gd name="connsiteY79" fmla="*/ 264979 h 792881"/>
                <a:gd name="connsiteX80" fmla="*/ 527892 w 1320683"/>
                <a:gd name="connsiteY80" fmla="*/ 264979 h 792881"/>
                <a:gd name="connsiteX81" fmla="*/ 527892 w 1320683"/>
                <a:gd name="connsiteY81" fmla="*/ 369706 h 792881"/>
                <a:gd name="connsiteX82" fmla="*/ 633744 w 1320683"/>
                <a:gd name="connsiteY82" fmla="*/ 369706 h 792881"/>
                <a:gd name="connsiteX83" fmla="*/ 633744 w 1320683"/>
                <a:gd name="connsiteY83" fmla="*/ 264583 h 792881"/>
                <a:gd name="connsiteX84" fmla="*/ 898010 w 1320683"/>
                <a:gd name="connsiteY84" fmla="*/ 264583 h 792881"/>
                <a:gd name="connsiteX85" fmla="*/ 898010 w 1320683"/>
                <a:gd name="connsiteY85" fmla="*/ 158942 h 792881"/>
                <a:gd name="connsiteX86" fmla="*/ 950095 w 1320683"/>
                <a:gd name="connsiteY86" fmla="*/ 158931 h 792881"/>
                <a:gd name="connsiteX87" fmla="*/ 950116 w 1320683"/>
                <a:gd name="connsiteY87" fmla="*/ 211350 h 792881"/>
                <a:gd name="connsiteX88" fmla="*/ 1161725 w 1320683"/>
                <a:gd name="connsiteY88" fmla="*/ 211350 h 792881"/>
                <a:gd name="connsiteX89" fmla="*/ 1161725 w 1320683"/>
                <a:gd name="connsiteY89" fmla="*/ 106529 h 792881"/>
                <a:gd name="connsiteX90" fmla="*/ 1109312 w 1320683"/>
                <a:gd name="connsiteY90" fmla="*/ 106529 h 792881"/>
                <a:gd name="connsiteX91" fmla="*/ 1109312 w 1320683"/>
                <a:gd name="connsiteY91" fmla="*/ 159021 h 792881"/>
                <a:gd name="connsiteX92" fmla="*/ 949868 w 1320683"/>
                <a:gd name="connsiteY92" fmla="*/ 159021 h 792881"/>
                <a:gd name="connsiteX93" fmla="*/ 949868 w 1320683"/>
                <a:gd name="connsiteY93" fmla="*/ 106143 h 792881"/>
                <a:gd name="connsiteX94" fmla="*/ 1056534 w 1320683"/>
                <a:gd name="connsiteY94" fmla="*/ 106143 h 792881"/>
                <a:gd name="connsiteX95" fmla="*/ 1056534 w 1320683"/>
                <a:gd name="connsiteY95" fmla="*/ 53322 h 792881"/>
                <a:gd name="connsiteX96" fmla="*/ 1162170 w 1320683"/>
                <a:gd name="connsiteY96" fmla="*/ 53322 h 792881"/>
                <a:gd name="connsiteX97" fmla="*/ 1162170 w 1320683"/>
                <a:gd name="connsiteY97" fmla="*/ 0 h 792881"/>
                <a:gd name="connsiteX98" fmla="*/ 1162043 w 1320683"/>
                <a:gd name="connsiteY98" fmla="*/ 127 h 792881"/>
                <a:gd name="connsiteX99" fmla="*/ 1215133 w 1320683"/>
                <a:gd name="connsiteY99" fmla="*/ 127 h 792881"/>
                <a:gd name="connsiteX100" fmla="*/ 1215133 w 1320683"/>
                <a:gd name="connsiteY100" fmla="*/ 105894 h 792881"/>
                <a:gd name="connsiteX101" fmla="*/ 1267446 w 1320683"/>
                <a:gd name="connsiteY101" fmla="*/ 105894 h 792881"/>
                <a:gd name="connsiteX102" fmla="*/ 1267446 w 1320683"/>
                <a:gd name="connsiteY102" fmla="*/ 158720 h 792881"/>
                <a:gd name="connsiteX103" fmla="*/ 1320504 w 1320683"/>
                <a:gd name="connsiteY103" fmla="*/ 158720 h 792881"/>
                <a:gd name="connsiteX104" fmla="*/ 1320683 w 1320683"/>
                <a:gd name="connsiteY104" fmla="*/ 422605 h 792881"/>
                <a:gd name="connsiteX105" fmla="*/ 1215407 w 1320683"/>
                <a:gd name="connsiteY105" fmla="*/ 422605 h 792881"/>
                <a:gd name="connsiteX106" fmla="*/ 1215407 w 1320683"/>
                <a:gd name="connsiteY106" fmla="*/ 370514 h 792881"/>
                <a:gd name="connsiteX107" fmla="*/ 1267578 w 1320683"/>
                <a:gd name="connsiteY107" fmla="*/ 370509 h 792881"/>
                <a:gd name="connsiteX108" fmla="*/ 1267578 w 1320683"/>
                <a:gd name="connsiteY108" fmla="*/ 264778 h 792881"/>
                <a:gd name="connsiteX109" fmla="*/ 1215619 w 1320683"/>
                <a:gd name="connsiteY109" fmla="*/ 264778 h 792881"/>
                <a:gd name="connsiteX110" fmla="*/ 1215619 w 1320683"/>
                <a:gd name="connsiteY110" fmla="*/ 370741 h 792881"/>
                <a:gd name="connsiteX111" fmla="*/ 1162650 w 1320683"/>
                <a:gd name="connsiteY111" fmla="*/ 370741 h 792881"/>
                <a:gd name="connsiteX112" fmla="*/ 1162650 w 1320683"/>
                <a:gd name="connsiteY112" fmla="*/ 475732 h 792881"/>
                <a:gd name="connsiteX113" fmla="*/ 1109804 w 1320683"/>
                <a:gd name="connsiteY113" fmla="*/ 475732 h 792881"/>
                <a:gd name="connsiteX114" fmla="*/ 1109804 w 1320683"/>
                <a:gd name="connsiteY114" fmla="*/ 529551 h 792881"/>
                <a:gd name="connsiteX115" fmla="*/ 1216094 w 1320683"/>
                <a:gd name="connsiteY115" fmla="*/ 529551 h 792881"/>
                <a:gd name="connsiteX116" fmla="*/ 1215994 w 1320683"/>
                <a:gd name="connsiteY116" fmla="*/ 529493 h 792881"/>
                <a:gd name="connsiteX117" fmla="*/ 1215994 w 1320683"/>
                <a:gd name="connsiteY117" fmla="*/ 581383 h 792881"/>
                <a:gd name="connsiteX118" fmla="*/ 1110100 w 1320683"/>
                <a:gd name="connsiteY118" fmla="*/ 581383 h 792881"/>
                <a:gd name="connsiteX119" fmla="*/ 1110100 w 1320683"/>
                <a:gd name="connsiteY119" fmla="*/ 634299 h 792881"/>
                <a:gd name="connsiteX120" fmla="*/ 1110258 w 1320683"/>
                <a:gd name="connsiteY120" fmla="*/ 634156 h 792881"/>
                <a:gd name="connsiteX121" fmla="*/ 1056925 w 1320683"/>
                <a:gd name="connsiteY121" fmla="*/ 634230 h 792881"/>
                <a:gd name="connsiteX122" fmla="*/ 1056925 w 1320683"/>
                <a:gd name="connsiteY122" fmla="*/ 582012 h 792881"/>
                <a:gd name="connsiteX123" fmla="*/ 1004210 w 1320683"/>
                <a:gd name="connsiteY123" fmla="*/ 582012 h 792881"/>
                <a:gd name="connsiteX124" fmla="*/ 1004210 w 1320683"/>
                <a:gd name="connsiteY124" fmla="*/ 634019 h 792881"/>
                <a:gd name="connsiteX125" fmla="*/ 1057152 w 1320683"/>
                <a:gd name="connsiteY125" fmla="*/ 634019 h 792881"/>
                <a:gd name="connsiteX126" fmla="*/ 1057152 w 1320683"/>
                <a:gd name="connsiteY126" fmla="*/ 687738 h 792881"/>
                <a:gd name="connsiteX127" fmla="*/ 1003650 w 1320683"/>
                <a:gd name="connsiteY127" fmla="*/ 687738 h 792881"/>
                <a:gd name="connsiteX128" fmla="*/ 1003650 w 1320683"/>
                <a:gd name="connsiteY128" fmla="*/ 740357 h 792881"/>
                <a:gd name="connsiteX129" fmla="*/ 898237 w 1320683"/>
                <a:gd name="connsiteY129" fmla="*/ 740357 h 792881"/>
                <a:gd name="connsiteX130" fmla="*/ 898237 w 1320683"/>
                <a:gd name="connsiteY130" fmla="*/ 792739 h 792881"/>
                <a:gd name="connsiteX131" fmla="*/ 845131 w 1320683"/>
                <a:gd name="connsiteY131" fmla="*/ 792739 h 792881"/>
                <a:gd name="connsiteX132" fmla="*/ 845131 w 1320683"/>
                <a:gd name="connsiteY132" fmla="*/ 740500 h 792881"/>
                <a:gd name="connsiteX133" fmla="*/ 791803 w 1320683"/>
                <a:gd name="connsiteY133" fmla="*/ 740500 h 792881"/>
                <a:gd name="connsiteX134" fmla="*/ 791803 w 1320683"/>
                <a:gd name="connsiteY134" fmla="*/ 792882 h 792881"/>
                <a:gd name="connsiteX135" fmla="*/ 898496 w 1320683"/>
                <a:gd name="connsiteY135" fmla="*/ 370694 h 792881"/>
                <a:gd name="connsiteX136" fmla="*/ 898496 w 1320683"/>
                <a:gd name="connsiteY136" fmla="*/ 528325 h 792881"/>
                <a:gd name="connsiteX137" fmla="*/ 1056333 w 1320683"/>
                <a:gd name="connsiteY137" fmla="*/ 528325 h 792881"/>
                <a:gd name="connsiteX138" fmla="*/ 1056333 w 1320683"/>
                <a:gd name="connsiteY138" fmla="*/ 370694 h 792881"/>
                <a:gd name="connsiteX139" fmla="*/ 898496 w 1320683"/>
                <a:gd name="connsiteY139" fmla="*/ 370694 h 792881"/>
                <a:gd name="connsiteX140" fmla="*/ 951232 w 1320683"/>
                <a:gd name="connsiteY140" fmla="*/ 316838 h 792881"/>
                <a:gd name="connsiteX141" fmla="*/ 1108984 w 1320683"/>
                <a:gd name="connsiteY141" fmla="*/ 316838 h 792881"/>
                <a:gd name="connsiteX142" fmla="*/ 1108984 w 1320683"/>
                <a:gd name="connsiteY142" fmla="*/ 264895 h 792881"/>
                <a:gd name="connsiteX143" fmla="*/ 951232 w 1320683"/>
                <a:gd name="connsiteY143" fmla="*/ 264895 h 792881"/>
                <a:gd name="connsiteX144" fmla="*/ 951232 w 1320683"/>
                <a:gd name="connsiteY144" fmla="*/ 316838 h 792881"/>
                <a:gd name="connsiteX145" fmla="*/ 686950 w 1320683"/>
                <a:gd name="connsiteY145" fmla="*/ 369737 h 792881"/>
                <a:gd name="connsiteX146" fmla="*/ 739068 w 1320683"/>
                <a:gd name="connsiteY146" fmla="*/ 369737 h 792881"/>
                <a:gd name="connsiteX147" fmla="*/ 739068 w 1320683"/>
                <a:gd name="connsiteY147" fmla="*/ 317852 h 792881"/>
                <a:gd name="connsiteX148" fmla="*/ 686950 w 1320683"/>
                <a:gd name="connsiteY148" fmla="*/ 317852 h 792881"/>
                <a:gd name="connsiteX149" fmla="*/ 686950 w 1320683"/>
                <a:gd name="connsiteY149" fmla="*/ 369737 h 7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20683" h="792881">
                  <a:moveTo>
                    <a:pt x="791803" y="792882"/>
                  </a:moveTo>
                  <a:cubicBezTo>
                    <a:pt x="703884" y="792797"/>
                    <a:pt x="615964" y="792718"/>
                    <a:pt x="528045" y="792633"/>
                  </a:cubicBezTo>
                  <a:lnTo>
                    <a:pt x="528045" y="687711"/>
                  </a:lnTo>
                  <a:lnTo>
                    <a:pt x="633665" y="687711"/>
                  </a:lnTo>
                  <a:lnTo>
                    <a:pt x="633665" y="739702"/>
                  </a:lnTo>
                  <a:lnTo>
                    <a:pt x="686400" y="739702"/>
                  </a:lnTo>
                  <a:lnTo>
                    <a:pt x="686400" y="580585"/>
                  </a:lnTo>
                  <a:cubicBezTo>
                    <a:pt x="739739" y="580585"/>
                    <a:pt x="792575" y="580585"/>
                    <a:pt x="845406" y="580601"/>
                  </a:cubicBezTo>
                  <a:cubicBezTo>
                    <a:pt x="845401" y="598481"/>
                    <a:pt x="845401" y="616340"/>
                    <a:pt x="845401" y="634743"/>
                  </a:cubicBezTo>
                  <a:lnTo>
                    <a:pt x="792792" y="634743"/>
                  </a:lnTo>
                  <a:lnTo>
                    <a:pt x="792792" y="686807"/>
                  </a:lnTo>
                  <a:lnTo>
                    <a:pt x="950502" y="686807"/>
                  </a:lnTo>
                  <a:lnTo>
                    <a:pt x="950502" y="580802"/>
                  </a:lnTo>
                  <a:lnTo>
                    <a:pt x="845321" y="580802"/>
                  </a:lnTo>
                  <a:lnTo>
                    <a:pt x="845321" y="370800"/>
                  </a:lnTo>
                  <a:lnTo>
                    <a:pt x="792443" y="370800"/>
                  </a:lnTo>
                  <a:lnTo>
                    <a:pt x="792443" y="422928"/>
                  </a:lnTo>
                  <a:lnTo>
                    <a:pt x="686427" y="422928"/>
                  </a:lnTo>
                  <a:lnTo>
                    <a:pt x="686427" y="475769"/>
                  </a:lnTo>
                  <a:lnTo>
                    <a:pt x="686554" y="475642"/>
                  </a:lnTo>
                  <a:lnTo>
                    <a:pt x="634172" y="475642"/>
                  </a:lnTo>
                  <a:lnTo>
                    <a:pt x="634172" y="528500"/>
                  </a:lnTo>
                  <a:lnTo>
                    <a:pt x="581045" y="528500"/>
                  </a:lnTo>
                  <a:lnTo>
                    <a:pt x="581045" y="423187"/>
                  </a:lnTo>
                  <a:lnTo>
                    <a:pt x="475478" y="423187"/>
                  </a:lnTo>
                  <a:lnTo>
                    <a:pt x="475478" y="370741"/>
                  </a:lnTo>
                  <a:lnTo>
                    <a:pt x="422943" y="370741"/>
                  </a:lnTo>
                  <a:lnTo>
                    <a:pt x="422943" y="422938"/>
                  </a:lnTo>
                  <a:lnTo>
                    <a:pt x="475013" y="422938"/>
                  </a:lnTo>
                  <a:lnTo>
                    <a:pt x="475013" y="475426"/>
                  </a:lnTo>
                  <a:lnTo>
                    <a:pt x="527723" y="475426"/>
                  </a:lnTo>
                  <a:lnTo>
                    <a:pt x="527723" y="529583"/>
                  </a:lnTo>
                  <a:lnTo>
                    <a:pt x="423192" y="529583"/>
                  </a:lnTo>
                  <a:lnTo>
                    <a:pt x="423250" y="529683"/>
                  </a:lnTo>
                  <a:lnTo>
                    <a:pt x="423250" y="476039"/>
                  </a:lnTo>
                  <a:lnTo>
                    <a:pt x="316996" y="476039"/>
                  </a:lnTo>
                  <a:lnTo>
                    <a:pt x="316996" y="423440"/>
                  </a:lnTo>
                  <a:lnTo>
                    <a:pt x="368955" y="423440"/>
                  </a:lnTo>
                  <a:lnTo>
                    <a:pt x="368955" y="317694"/>
                  </a:lnTo>
                  <a:lnTo>
                    <a:pt x="264412" y="317694"/>
                  </a:lnTo>
                  <a:lnTo>
                    <a:pt x="264412" y="370202"/>
                  </a:lnTo>
                  <a:lnTo>
                    <a:pt x="316447" y="370202"/>
                  </a:lnTo>
                  <a:lnTo>
                    <a:pt x="316447" y="423065"/>
                  </a:lnTo>
                  <a:lnTo>
                    <a:pt x="264313" y="423065"/>
                  </a:lnTo>
                  <a:lnTo>
                    <a:pt x="264313" y="475404"/>
                  </a:lnTo>
                  <a:lnTo>
                    <a:pt x="316395" y="475404"/>
                  </a:lnTo>
                  <a:lnTo>
                    <a:pt x="316395" y="528716"/>
                  </a:lnTo>
                  <a:lnTo>
                    <a:pt x="210855" y="528716"/>
                  </a:lnTo>
                  <a:lnTo>
                    <a:pt x="210855" y="264583"/>
                  </a:lnTo>
                  <a:lnTo>
                    <a:pt x="105683" y="264583"/>
                  </a:lnTo>
                  <a:lnTo>
                    <a:pt x="105683" y="211868"/>
                  </a:lnTo>
                  <a:lnTo>
                    <a:pt x="157818" y="211868"/>
                  </a:lnTo>
                  <a:lnTo>
                    <a:pt x="157818" y="158990"/>
                  </a:lnTo>
                  <a:lnTo>
                    <a:pt x="0" y="158990"/>
                  </a:lnTo>
                  <a:lnTo>
                    <a:pt x="0" y="122"/>
                  </a:lnTo>
                  <a:lnTo>
                    <a:pt x="52356" y="122"/>
                  </a:lnTo>
                  <a:lnTo>
                    <a:pt x="52237" y="0"/>
                  </a:lnTo>
                  <a:lnTo>
                    <a:pt x="52237" y="53418"/>
                  </a:lnTo>
                  <a:lnTo>
                    <a:pt x="105657" y="53418"/>
                  </a:lnTo>
                  <a:lnTo>
                    <a:pt x="105522" y="53285"/>
                  </a:lnTo>
                  <a:lnTo>
                    <a:pt x="105522" y="105641"/>
                  </a:lnTo>
                  <a:lnTo>
                    <a:pt x="263944" y="105641"/>
                  </a:lnTo>
                  <a:lnTo>
                    <a:pt x="263944" y="53243"/>
                  </a:lnTo>
                  <a:lnTo>
                    <a:pt x="316944" y="53243"/>
                  </a:lnTo>
                  <a:lnTo>
                    <a:pt x="316944" y="105805"/>
                  </a:lnTo>
                  <a:lnTo>
                    <a:pt x="423276" y="105805"/>
                  </a:lnTo>
                  <a:lnTo>
                    <a:pt x="423276" y="158096"/>
                  </a:lnTo>
                  <a:lnTo>
                    <a:pt x="423382" y="158038"/>
                  </a:lnTo>
                  <a:lnTo>
                    <a:pt x="369896" y="158038"/>
                  </a:lnTo>
                  <a:lnTo>
                    <a:pt x="369896" y="211567"/>
                  </a:lnTo>
                  <a:cubicBezTo>
                    <a:pt x="352048" y="211567"/>
                    <a:pt x="334834" y="211567"/>
                    <a:pt x="317604" y="211577"/>
                  </a:cubicBezTo>
                  <a:cubicBezTo>
                    <a:pt x="317583" y="194073"/>
                    <a:pt x="317583" y="176563"/>
                    <a:pt x="317583" y="159159"/>
                  </a:cubicBezTo>
                  <a:lnTo>
                    <a:pt x="264432" y="159159"/>
                  </a:lnTo>
                  <a:lnTo>
                    <a:pt x="264432" y="211482"/>
                  </a:lnTo>
                  <a:lnTo>
                    <a:pt x="317831" y="211482"/>
                  </a:lnTo>
                  <a:lnTo>
                    <a:pt x="317831" y="264350"/>
                  </a:lnTo>
                  <a:lnTo>
                    <a:pt x="422420" y="264350"/>
                  </a:lnTo>
                  <a:lnTo>
                    <a:pt x="422420" y="316684"/>
                  </a:lnTo>
                  <a:lnTo>
                    <a:pt x="475045" y="316684"/>
                  </a:lnTo>
                  <a:lnTo>
                    <a:pt x="475045" y="264979"/>
                  </a:lnTo>
                  <a:lnTo>
                    <a:pt x="527892" y="264979"/>
                  </a:lnTo>
                  <a:lnTo>
                    <a:pt x="527892" y="369706"/>
                  </a:lnTo>
                  <a:lnTo>
                    <a:pt x="633744" y="369706"/>
                  </a:lnTo>
                  <a:lnTo>
                    <a:pt x="633744" y="264583"/>
                  </a:lnTo>
                  <a:lnTo>
                    <a:pt x="898010" y="264583"/>
                  </a:lnTo>
                  <a:lnTo>
                    <a:pt x="898010" y="158942"/>
                  </a:lnTo>
                  <a:cubicBezTo>
                    <a:pt x="915593" y="158942"/>
                    <a:pt x="932834" y="158942"/>
                    <a:pt x="950095" y="158931"/>
                  </a:cubicBezTo>
                  <a:cubicBezTo>
                    <a:pt x="950116" y="176431"/>
                    <a:pt x="950116" y="193946"/>
                    <a:pt x="950116" y="211350"/>
                  </a:cubicBezTo>
                  <a:lnTo>
                    <a:pt x="1161725" y="211350"/>
                  </a:lnTo>
                  <a:lnTo>
                    <a:pt x="1161725" y="106529"/>
                  </a:lnTo>
                  <a:lnTo>
                    <a:pt x="1109312" y="106529"/>
                  </a:lnTo>
                  <a:lnTo>
                    <a:pt x="1109312" y="159021"/>
                  </a:lnTo>
                  <a:lnTo>
                    <a:pt x="949868" y="159021"/>
                  </a:lnTo>
                  <a:lnTo>
                    <a:pt x="949868" y="106143"/>
                  </a:lnTo>
                  <a:lnTo>
                    <a:pt x="1056534" y="106143"/>
                  </a:lnTo>
                  <a:lnTo>
                    <a:pt x="1056534" y="53322"/>
                  </a:lnTo>
                  <a:lnTo>
                    <a:pt x="1162170" y="53322"/>
                  </a:lnTo>
                  <a:lnTo>
                    <a:pt x="1162170" y="0"/>
                  </a:lnTo>
                  <a:lnTo>
                    <a:pt x="1162043" y="127"/>
                  </a:lnTo>
                  <a:lnTo>
                    <a:pt x="1215133" y="127"/>
                  </a:lnTo>
                  <a:lnTo>
                    <a:pt x="1215133" y="105894"/>
                  </a:lnTo>
                  <a:lnTo>
                    <a:pt x="1267446" y="105894"/>
                  </a:lnTo>
                  <a:lnTo>
                    <a:pt x="1267446" y="158720"/>
                  </a:lnTo>
                  <a:lnTo>
                    <a:pt x="1320504" y="158720"/>
                  </a:lnTo>
                  <a:cubicBezTo>
                    <a:pt x="1320567" y="246682"/>
                    <a:pt x="1320625" y="334643"/>
                    <a:pt x="1320683" y="422605"/>
                  </a:cubicBezTo>
                  <a:lnTo>
                    <a:pt x="1215407" y="422605"/>
                  </a:lnTo>
                  <a:cubicBezTo>
                    <a:pt x="1215407" y="405344"/>
                    <a:pt x="1215407" y="387929"/>
                    <a:pt x="1215407" y="370514"/>
                  </a:cubicBezTo>
                  <a:cubicBezTo>
                    <a:pt x="1232817" y="370509"/>
                    <a:pt x="1250237" y="370509"/>
                    <a:pt x="1267578" y="370509"/>
                  </a:cubicBezTo>
                  <a:lnTo>
                    <a:pt x="1267578" y="264778"/>
                  </a:lnTo>
                  <a:lnTo>
                    <a:pt x="1215619" y="264778"/>
                  </a:lnTo>
                  <a:lnTo>
                    <a:pt x="1215619" y="370741"/>
                  </a:lnTo>
                  <a:lnTo>
                    <a:pt x="1162650" y="370741"/>
                  </a:lnTo>
                  <a:lnTo>
                    <a:pt x="1162650" y="475732"/>
                  </a:lnTo>
                  <a:lnTo>
                    <a:pt x="1109804" y="475732"/>
                  </a:lnTo>
                  <a:lnTo>
                    <a:pt x="1109804" y="529551"/>
                  </a:lnTo>
                  <a:lnTo>
                    <a:pt x="1216094" y="529551"/>
                  </a:lnTo>
                  <a:lnTo>
                    <a:pt x="1215994" y="529493"/>
                  </a:lnTo>
                  <a:lnTo>
                    <a:pt x="1215994" y="581383"/>
                  </a:lnTo>
                  <a:lnTo>
                    <a:pt x="1110100" y="581383"/>
                  </a:lnTo>
                  <a:lnTo>
                    <a:pt x="1110100" y="634299"/>
                  </a:lnTo>
                  <a:lnTo>
                    <a:pt x="1110258" y="634156"/>
                  </a:lnTo>
                  <a:cubicBezTo>
                    <a:pt x="1092484" y="634177"/>
                    <a:pt x="1074705" y="634204"/>
                    <a:pt x="1056925" y="634230"/>
                  </a:cubicBezTo>
                  <a:cubicBezTo>
                    <a:pt x="1056925" y="616836"/>
                    <a:pt x="1056925" y="599438"/>
                    <a:pt x="1056925" y="582012"/>
                  </a:cubicBezTo>
                  <a:lnTo>
                    <a:pt x="1004210" y="582012"/>
                  </a:lnTo>
                  <a:lnTo>
                    <a:pt x="1004210" y="634019"/>
                  </a:lnTo>
                  <a:lnTo>
                    <a:pt x="1057152" y="634019"/>
                  </a:lnTo>
                  <a:lnTo>
                    <a:pt x="1057152" y="687738"/>
                  </a:lnTo>
                  <a:lnTo>
                    <a:pt x="1003650" y="687738"/>
                  </a:lnTo>
                  <a:lnTo>
                    <a:pt x="1003650" y="740357"/>
                  </a:lnTo>
                  <a:lnTo>
                    <a:pt x="898237" y="740357"/>
                  </a:lnTo>
                  <a:lnTo>
                    <a:pt x="898237" y="792739"/>
                  </a:lnTo>
                  <a:lnTo>
                    <a:pt x="845131" y="792739"/>
                  </a:lnTo>
                  <a:lnTo>
                    <a:pt x="845131" y="740500"/>
                  </a:lnTo>
                  <a:lnTo>
                    <a:pt x="791803" y="740500"/>
                  </a:lnTo>
                  <a:lnTo>
                    <a:pt x="791803" y="792882"/>
                  </a:lnTo>
                  <a:close/>
                  <a:moveTo>
                    <a:pt x="898496" y="370694"/>
                  </a:moveTo>
                  <a:lnTo>
                    <a:pt x="898496" y="528325"/>
                  </a:lnTo>
                  <a:lnTo>
                    <a:pt x="1056333" y="528325"/>
                  </a:lnTo>
                  <a:lnTo>
                    <a:pt x="1056333" y="370694"/>
                  </a:lnTo>
                  <a:lnTo>
                    <a:pt x="898496" y="370694"/>
                  </a:lnTo>
                  <a:close/>
                  <a:moveTo>
                    <a:pt x="951232" y="316838"/>
                  </a:moveTo>
                  <a:lnTo>
                    <a:pt x="1108984" y="316838"/>
                  </a:lnTo>
                  <a:lnTo>
                    <a:pt x="1108984" y="264895"/>
                  </a:lnTo>
                  <a:lnTo>
                    <a:pt x="951232" y="264895"/>
                  </a:lnTo>
                  <a:lnTo>
                    <a:pt x="951232" y="316838"/>
                  </a:lnTo>
                  <a:close/>
                  <a:moveTo>
                    <a:pt x="686950" y="369737"/>
                  </a:moveTo>
                  <a:lnTo>
                    <a:pt x="739068" y="369737"/>
                  </a:lnTo>
                  <a:lnTo>
                    <a:pt x="739068" y="317852"/>
                  </a:lnTo>
                  <a:lnTo>
                    <a:pt x="686950" y="317852"/>
                  </a:lnTo>
                  <a:lnTo>
                    <a:pt x="686950" y="36973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8F713E3-4853-8A56-8F43-DAA5F7DBDA64}"/>
                </a:ext>
              </a:extLst>
            </p:cNvPr>
            <p:cNvSpPr/>
            <p:nvPr/>
          </p:nvSpPr>
          <p:spPr>
            <a:xfrm>
              <a:off x="10022479" y="2253606"/>
              <a:ext cx="369282" cy="369283"/>
            </a:xfrm>
            <a:custGeom>
              <a:avLst/>
              <a:gdLst>
                <a:gd name="connsiteX0" fmla="*/ 0 w 369282"/>
                <a:gd name="connsiteY0" fmla="*/ 0 h 369283"/>
                <a:gd name="connsiteX1" fmla="*/ 369283 w 369282"/>
                <a:gd name="connsiteY1" fmla="*/ 0 h 369283"/>
                <a:gd name="connsiteX2" fmla="*/ 369283 w 369282"/>
                <a:gd name="connsiteY2" fmla="*/ 369284 h 369283"/>
                <a:gd name="connsiteX3" fmla="*/ 0 w 369282"/>
                <a:gd name="connsiteY3" fmla="*/ 369284 h 369283"/>
                <a:gd name="connsiteX4" fmla="*/ 0 w 369282"/>
                <a:gd name="connsiteY4" fmla="*/ 0 h 369283"/>
                <a:gd name="connsiteX5" fmla="*/ 52699 w 369282"/>
                <a:gd name="connsiteY5" fmla="*/ 316581 h 369283"/>
                <a:gd name="connsiteX6" fmla="*/ 316187 w 369282"/>
                <a:gd name="connsiteY6" fmla="*/ 316581 h 369283"/>
                <a:gd name="connsiteX7" fmla="*/ 316187 w 369282"/>
                <a:gd name="connsiteY7" fmla="*/ 53038 h 369283"/>
                <a:gd name="connsiteX8" fmla="*/ 52699 w 369282"/>
                <a:gd name="connsiteY8" fmla="*/ 53038 h 369283"/>
                <a:gd name="connsiteX9" fmla="*/ 52699 w 369282"/>
                <a:gd name="connsiteY9" fmla="*/ 316580 h 3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2" h="369283">
                  <a:moveTo>
                    <a:pt x="0" y="0"/>
                  </a:moveTo>
                  <a:lnTo>
                    <a:pt x="369283" y="0"/>
                  </a:lnTo>
                  <a:lnTo>
                    <a:pt x="369283" y="369284"/>
                  </a:lnTo>
                  <a:lnTo>
                    <a:pt x="0" y="369284"/>
                  </a:lnTo>
                  <a:lnTo>
                    <a:pt x="0" y="0"/>
                  </a:lnTo>
                  <a:close/>
                  <a:moveTo>
                    <a:pt x="52699" y="316581"/>
                  </a:moveTo>
                  <a:lnTo>
                    <a:pt x="316187" y="316581"/>
                  </a:lnTo>
                  <a:lnTo>
                    <a:pt x="316187" y="53038"/>
                  </a:lnTo>
                  <a:lnTo>
                    <a:pt x="52699" y="53038"/>
                  </a:lnTo>
                  <a:lnTo>
                    <a:pt x="52699" y="31658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2655D7-455D-81D2-C057-DAE6830E31B2}"/>
                </a:ext>
              </a:extLst>
            </p:cNvPr>
            <p:cNvSpPr/>
            <p:nvPr/>
          </p:nvSpPr>
          <p:spPr>
            <a:xfrm>
              <a:off x="9440409" y="2570578"/>
              <a:ext cx="317218" cy="316961"/>
            </a:xfrm>
            <a:custGeom>
              <a:avLst/>
              <a:gdLst>
                <a:gd name="connsiteX0" fmla="*/ 122 w 317218"/>
                <a:gd name="connsiteY0" fmla="*/ 158756 h 316961"/>
                <a:gd name="connsiteX1" fmla="*/ 122 w 317218"/>
                <a:gd name="connsiteY1" fmla="*/ 105340 h 316961"/>
                <a:gd name="connsiteX2" fmla="*/ 0 w 317218"/>
                <a:gd name="connsiteY2" fmla="*/ 105476 h 316961"/>
                <a:gd name="connsiteX3" fmla="*/ 158673 w 317218"/>
                <a:gd name="connsiteY3" fmla="*/ 105476 h 316961"/>
                <a:gd name="connsiteX4" fmla="*/ 158673 w 317218"/>
                <a:gd name="connsiteY4" fmla="*/ 79 h 316961"/>
                <a:gd name="connsiteX5" fmla="*/ 158509 w 317218"/>
                <a:gd name="connsiteY5" fmla="*/ 211 h 316961"/>
                <a:gd name="connsiteX6" fmla="*/ 212027 w 317218"/>
                <a:gd name="connsiteY6" fmla="*/ 0 h 316961"/>
                <a:gd name="connsiteX7" fmla="*/ 212027 w 317218"/>
                <a:gd name="connsiteY7" fmla="*/ 52414 h 316961"/>
                <a:gd name="connsiteX8" fmla="*/ 263626 w 317218"/>
                <a:gd name="connsiteY8" fmla="*/ 52414 h 316961"/>
                <a:gd name="connsiteX9" fmla="*/ 263626 w 317218"/>
                <a:gd name="connsiteY9" fmla="*/ 9 h 316961"/>
                <a:gd name="connsiteX10" fmla="*/ 317218 w 317218"/>
                <a:gd name="connsiteY10" fmla="*/ 208 h 316961"/>
                <a:gd name="connsiteX11" fmla="*/ 317086 w 317218"/>
                <a:gd name="connsiteY11" fmla="*/ 76 h 316961"/>
                <a:gd name="connsiteX12" fmla="*/ 317081 w 317218"/>
                <a:gd name="connsiteY12" fmla="*/ 158757 h 316961"/>
                <a:gd name="connsiteX13" fmla="*/ 317218 w 317218"/>
                <a:gd name="connsiteY13" fmla="*/ 158622 h 316961"/>
                <a:gd name="connsiteX14" fmla="*/ 264229 w 317218"/>
                <a:gd name="connsiteY14" fmla="*/ 158622 h 316961"/>
                <a:gd name="connsiteX15" fmla="*/ 264229 w 317218"/>
                <a:gd name="connsiteY15" fmla="*/ 105882 h 316961"/>
                <a:gd name="connsiteX16" fmla="*/ 159159 w 317218"/>
                <a:gd name="connsiteY16" fmla="*/ 105882 h 316961"/>
                <a:gd name="connsiteX17" fmla="*/ 159159 w 317218"/>
                <a:gd name="connsiteY17" fmla="*/ 158418 h 316961"/>
                <a:gd name="connsiteX18" fmla="*/ 264916 w 317218"/>
                <a:gd name="connsiteY18" fmla="*/ 158418 h 316961"/>
                <a:gd name="connsiteX19" fmla="*/ 264916 w 317218"/>
                <a:gd name="connsiteY19" fmla="*/ 210903 h 316961"/>
                <a:gd name="connsiteX20" fmla="*/ 159016 w 317218"/>
                <a:gd name="connsiteY20" fmla="*/ 210903 h 316961"/>
                <a:gd name="connsiteX21" fmla="*/ 159016 w 317218"/>
                <a:gd name="connsiteY21" fmla="*/ 316808 h 316961"/>
                <a:gd name="connsiteX22" fmla="*/ 106037 w 317218"/>
                <a:gd name="connsiteY22" fmla="*/ 316808 h 316961"/>
                <a:gd name="connsiteX23" fmla="*/ 106037 w 317218"/>
                <a:gd name="connsiteY23" fmla="*/ 264632 h 316961"/>
                <a:gd name="connsiteX24" fmla="*/ 53481 w 317218"/>
                <a:gd name="connsiteY24" fmla="*/ 264632 h 316961"/>
                <a:gd name="connsiteX25" fmla="*/ 53481 w 317218"/>
                <a:gd name="connsiteY25" fmla="*/ 316961 h 316961"/>
                <a:gd name="connsiteX26" fmla="*/ 122 w 317218"/>
                <a:gd name="connsiteY26" fmla="*/ 316961 h 316961"/>
                <a:gd name="connsiteX27" fmla="*/ 122 w 317218"/>
                <a:gd name="connsiteY27" fmla="*/ 210559 h 316961"/>
                <a:gd name="connsiteX28" fmla="*/ 0 w 317218"/>
                <a:gd name="connsiteY28" fmla="*/ 210724 h 316961"/>
                <a:gd name="connsiteX29" fmla="*/ 105741 w 317218"/>
                <a:gd name="connsiteY29" fmla="*/ 210724 h 316961"/>
                <a:gd name="connsiteX30" fmla="*/ 105741 w 317218"/>
                <a:gd name="connsiteY30" fmla="*/ 158619 h 316961"/>
                <a:gd name="connsiteX31" fmla="*/ 0 w 317218"/>
                <a:gd name="connsiteY31" fmla="*/ 158619 h 316961"/>
                <a:gd name="connsiteX32" fmla="*/ 122 w 317218"/>
                <a:gd name="connsiteY32" fmla="*/ 158755 h 3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7218" h="316961">
                  <a:moveTo>
                    <a:pt x="122" y="158756"/>
                  </a:moveTo>
                  <a:cubicBezTo>
                    <a:pt x="122" y="140951"/>
                    <a:pt x="122" y="123145"/>
                    <a:pt x="122" y="105340"/>
                  </a:cubicBezTo>
                  <a:cubicBezTo>
                    <a:pt x="122" y="105340"/>
                    <a:pt x="0" y="105476"/>
                    <a:pt x="0" y="105476"/>
                  </a:cubicBezTo>
                  <a:lnTo>
                    <a:pt x="158673" y="105476"/>
                  </a:lnTo>
                  <a:lnTo>
                    <a:pt x="158673" y="79"/>
                  </a:lnTo>
                  <a:lnTo>
                    <a:pt x="158509" y="211"/>
                  </a:lnTo>
                  <a:cubicBezTo>
                    <a:pt x="176346" y="141"/>
                    <a:pt x="194189" y="70"/>
                    <a:pt x="212027" y="0"/>
                  </a:cubicBezTo>
                  <a:cubicBezTo>
                    <a:pt x="212027" y="17457"/>
                    <a:pt x="212027" y="34913"/>
                    <a:pt x="212027" y="52414"/>
                  </a:cubicBezTo>
                  <a:lnTo>
                    <a:pt x="263626" y="52414"/>
                  </a:lnTo>
                  <a:lnTo>
                    <a:pt x="263626" y="9"/>
                  </a:lnTo>
                  <a:cubicBezTo>
                    <a:pt x="281490" y="75"/>
                    <a:pt x="299354" y="141"/>
                    <a:pt x="317218" y="208"/>
                  </a:cubicBezTo>
                  <a:lnTo>
                    <a:pt x="317086" y="76"/>
                  </a:lnTo>
                  <a:cubicBezTo>
                    <a:pt x="317086" y="52969"/>
                    <a:pt x="317086" y="105863"/>
                    <a:pt x="317081" y="158757"/>
                  </a:cubicBezTo>
                  <a:lnTo>
                    <a:pt x="317218" y="158622"/>
                  </a:lnTo>
                  <a:lnTo>
                    <a:pt x="264229" y="158622"/>
                  </a:lnTo>
                  <a:lnTo>
                    <a:pt x="264229" y="105882"/>
                  </a:lnTo>
                  <a:lnTo>
                    <a:pt x="159159" y="105882"/>
                  </a:lnTo>
                  <a:lnTo>
                    <a:pt x="159159" y="158418"/>
                  </a:lnTo>
                  <a:lnTo>
                    <a:pt x="264916" y="158418"/>
                  </a:lnTo>
                  <a:lnTo>
                    <a:pt x="264916" y="210903"/>
                  </a:lnTo>
                  <a:lnTo>
                    <a:pt x="159016" y="210903"/>
                  </a:lnTo>
                  <a:lnTo>
                    <a:pt x="159016" y="316808"/>
                  </a:lnTo>
                  <a:lnTo>
                    <a:pt x="106037" y="316808"/>
                  </a:lnTo>
                  <a:lnTo>
                    <a:pt x="106037" y="264632"/>
                  </a:lnTo>
                  <a:lnTo>
                    <a:pt x="53481" y="264632"/>
                  </a:lnTo>
                  <a:lnTo>
                    <a:pt x="53481" y="316961"/>
                  </a:lnTo>
                  <a:lnTo>
                    <a:pt x="122" y="316961"/>
                  </a:lnTo>
                  <a:cubicBezTo>
                    <a:pt x="122" y="281371"/>
                    <a:pt x="122" y="245965"/>
                    <a:pt x="122" y="210559"/>
                  </a:cubicBezTo>
                  <a:cubicBezTo>
                    <a:pt x="122" y="210559"/>
                    <a:pt x="0" y="210724"/>
                    <a:pt x="0" y="210724"/>
                  </a:cubicBezTo>
                  <a:lnTo>
                    <a:pt x="105741" y="210724"/>
                  </a:lnTo>
                  <a:lnTo>
                    <a:pt x="105741" y="158619"/>
                  </a:lnTo>
                  <a:lnTo>
                    <a:pt x="0" y="158619"/>
                  </a:lnTo>
                  <a:lnTo>
                    <a:pt x="122" y="15875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9F086A8-D4E2-0FF4-A6D6-1D3A76D063C3}"/>
                </a:ext>
              </a:extLst>
            </p:cNvPr>
            <p:cNvSpPr/>
            <p:nvPr/>
          </p:nvSpPr>
          <p:spPr>
            <a:xfrm>
              <a:off x="9757495" y="2464629"/>
              <a:ext cx="371153" cy="369355"/>
            </a:xfrm>
            <a:custGeom>
              <a:avLst/>
              <a:gdLst>
                <a:gd name="connsiteX0" fmla="*/ 371154 w 371153"/>
                <a:gd name="connsiteY0" fmla="*/ 369313 h 369355"/>
                <a:gd name="connsiteX1" fmla="*/ 317271 w 371153"/>
                <a:gd name="connsiteY1" fmla="*/ 369313 h 369355"/>
                <a:gd name="connsiteX2" fmla="*/ 317271 w 371153"/>
                <a:gd name="connsiteY2" fmla="*/ 264579 h 369355"/>
                <a:gd name="connsiteX3" fmla="*/ 106650 w 371153"/>
                <a:gd name="connsiteY3" fmla="*/ 264579 h 369355"/>
                <a:gd name="connsiteX4" fmla="*/ 106751 w 371153"/>
                <a:gd name="connsiteY4" fmla="*/ 264727 h 369355"/>
                <a:gd name="connsiteX5" fmla="*/ 106751 w 371153"/>
                <a:gd name="connsiteY5" fmla="*/ 211370 h 369355"/>
                <a:gd name="connsiteX6" fmla="*/ 52842 w 371153"/>
                <a:gd name="connsiteY6" fmla="*/ 211370 h 369355"/>
                <a:gd name="connsiteX7" fmla="*/ 52842 w 371153"/>
                <a:gd name="connsiteY7" fmla="*/ 106025 h 369355"/>
                <a:gd name="connsiteX8" fmla="*/ 0 w 371153"/>
                <a:gd name="connsiteY8" fmla="*/ 106025 h 369355"/>
                <a:gd name="connsiteX9" fmla="*/ 132 w 371153"/>
                <a:gd name="connsiteY9" fmla="*/ 106158 h 369355"/>
                <a:gd name="connsiteX10" fmla="*/ 132 w 371153"/>
                <a:gd name="connsiteY10" fmla="*/ 52538 h 369355"/>
                <a:gd name="connsiteX11" fmla="*/ 53243 w 371153"/>
                <a:gd name="connsiteY11" fmla="*/ 52538 h 369355"/>
                <a:gd name="connsiteX12" fmla="*/ 53243 w 371153"/>
                <a:gd name="connsiteY12" fmla="*/ 0 h 369355"/>
                <a:gd name="connsiteX13" fmla="*/ 105842 w 371153"/>
                <a:gd name="connsiteY13" fmla="*/ 0 h 369355"/>
                <a:gd name="connsiteX14" fmla="*/ 105842 w 371153"/>
                <a:gd name="connsiteY14" fmla="*/ 158397 h 369355"/>
                <a:gd name="connsiteX15" fmla="*/ 158720 w 371153"/>
                <a:gd name="connsiteY15" fmla="*/ 158397 h 369355"/>
                <a:gd name="connsiteX16" fmla="*/ 158720 w 371153"/>
                <a:gd name="connsiteY16" fmla="*/ 342 h 369355"/>
                <a:gd name="connsiteX17" fmla="*/ 211546 w 371153"/>
                <a:gd name="connsiteY17" fmla="*/ 342 h 369355"/>
                <a:gd name="connsiteX18" fmla="*/ 211546 w 371153"/>
                <a:gd name="connsiteY18" fmla="*/ 210956 h 369355"/>
                <a:gd name="connsiteX19" fmla="*/ 371074 w 371153"/>
                <a:gd name="connsiteY19" fmla="*/ 210956 h 369355"/>
                <a:gd name="connsiteX20" fmla="*/ 371069 w 371153"/>
                <a:gd name="connsiteY20" fmla="*/ 369355 h 369355"/>
                <a:gd name="connsiteX21" fmla="*/ 371154 w 371153"/>
                <a:gd name="connsiteY21" fmla="*/ 36931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153" h="369355">
                  <a:moveTo>
                    <a:pt x="371154" y="369313"/>
                  </a:moveTo>
                  <a:lnTo>
                    <a:pt x="317271" y="369313"/>
                  </a:lnTo>
                  <a:lnTo>
                    <a:pt x="317271" y="264579"/>
                  </a:lnTo>
                  <a:lnTo>
                    <a:pt x="106650" y="264579"/>
                  </a:lnTo>
                  <a:lnTo>
                    <a:pt x="106751" y="264727"/>
                  </a:lnTo>
                  <a:lnTo>
                    <a:pt x="106751" y="211370"/>
                  </a:lnTo>
                  <a:lnTo>
                    <a:pt x="52842" y="211370"/>
                  </a:lnTo>
                  <a:lnTo>
                    <a:pt x="52842" y="106025"/>
                  </a:lnTo>
                  <a:lnTo>
                    <a:pt x="0" y="106025"/>
                  </a:lnTo>
                  <a:lnTo>
                    <a:pt x="132" y="106158"/>
                  </a:lnTo>
                  <a:lnTo>
                    <a:pt x="132" y="52538"/>
                  </a:lnTo>
                  <a:lnTo>
                    <a:pt x="53243" y="52538"/>
                  </a:lnTo>
                  <a:lnTo>
                    <a:pt x="53243" y="0"/>
                  </a:lnTo>
                  <a:lnTo>
                    <a:pt x="105842" y="0"/>
                  </a:lnTo>
                  <a:lnTo>
                    <a:pt x="105842" y="158397"/>
                  </a:lnTo>
                  <a:lnTo>
                    <a:pt x="158720" y="158397"/>
                  </a:lnTo>
                  <a:lnTo>
                    <a:pt x="158720" y="342"/>
                  </a:lnTo>
                  <a:lnTo>
                    <a:pt x="211546" y="342"/>
                  </a:lnTo>
                  <a:lnTo>
                    <a:pt x="211546" y="210956"/>
                  </a:lnTo>
                  <a:lnTo>
                    <a:pt x="371074" y="210956"/>
                  </a:lnTo>
                  <a:cubicBezTo>
                    <a:pt x="371074" y="264071"/>
                    <a:pt x="371074" y="316710"/>
                    <a:pt x="371069" y="369355"/>
                  </a:cubicBezTo>
                  <a:cubicBezTo>
                    <a:pt x="371064" y="369355"/>
                    <a:pt x="371154" y="369313"/>
                    <a:pt x="371154" y="36931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17B2B2B-4660-7F80-6CCF-2E500DE1FBE1}"/>
                </a:ext>
              </a:extLst>
            </p:cNvPr>
            <p:cNvSpPr/>
            <p:nvPr/>
          </p:nvSpPr>
          <p:spPr>
            <a:xfrm>
              <a:off x="9123317" y="2887740"/>
              <a:ext cx="264725" cy="158683"/>
            </a:xfrm>
            <a:custGeom>
              <a:avLst/>
              <a:gdLst>
                <a:gd name="connsiteX0" fmla="*/ 118 w 264725"/>
                <a:gd name="connsiteY0" fmla="*/ 105387 h 158683"/>
                <a:gd name="connsiteX1" fmla="*/ 118 w 264725"/>
                <a:gd name="connsiteY1" fmla="*/ 127 h 158683"/>
                <a:gd name="connsiteX2" fmla="*/ 158677 w 264725"/>
                <a:gd name="connsiteY2" fmla="*/ 127 h 158683"/>
                <a:gd name="connsiteX3" fmla="*/ 158548 w 264725"/>
                <a:gd name="connsiteY3" fmla="*/ 0 h 158683"/>
                <a:gd name="connsiteX4" fmla="*/ 158548 w 264725"/>
                <a:gd name="connsiteY4" fmla="*/ 52297 h 158683"/>
                <a:gd name="connsiteX5" fmla="*/ 211956 w 264725"/>
                <a:gd name="connsiteY5" fmla="*/ 52297 h 158683"/>
                <a:gd name="connsiteX6" fmla="*/ 211956 w 264725"/>
                <a:gd name="connsiteY6" fmla="*/ 0 h 158683"/>
                <a:gd name="connsiteX7" fmla="*/ 211827 w 264725"/>
                <a:gd name="connsiteY7" fmla="*/ 127 h 158683"/>
                <a:gd name="connsiteX8" fmla="*/ 264725 w 264725"/>
                <a:gd name="connsiteY8" fmla="*/ 127 h 158683"/>
                <a:gd name="connsiteX9" fmla="*/ 264725 w 264725"/>
                <a:gd name="connsiteY9" fmla="*/ 105419 h 158683"/>
                <a:gd name="connsiteX10" fmla="*/ 158760 w 264725"/>
                <a:gd name="connsiteY10" fmla="*/ 105419 h 158683"/>
                <a:gd name="connsiteX11" fmla="*/ 158760 w 264725"/>
                <a:gd name="connsiteY11" fmla="*/ 158551 h 158683"/>
                <a:gd name="connsiteX12" fmla="*/ 53284 w 264725"/>
                <a:gd name="connsiteY12" fmla="*/ 158551 h 158683"/>
                <a:gd name="connsiteX13" fmla="*/ 53419 w 264725"/>
                <a:gd name="connsiteY13" fmla="*/ 158683 h 158683"/>
                <a:gd name="connsiteX14" fmla="*/ 53220 w 264725"/>
                <a:gd name="connsiteY14" fmla="*/ 105239 h 158683"/>
                <a:gd name="connsiteX15" fmla="*/ 105534 w 264725"/>
                <a:gd name="connsiteY15" fmla="*/ 105239 h 158683"/>
                <a:gd name="connsiteX16" fmla="*/ 105534 w 264725"/>
                <a:gd name="connsiteY16" fmla="*/ 52921 h 158683"/>
                <a:gd name="connsiteX17" fmla="*/ 53452 w 264725"/>
                <a:gd name="connsiteY17" fmla="*/ 52921 h 158683"/>
                <a:gd name="connsiteX18" fmla="*/ 53452 w 264725"/>
                <a:gd name="connsiteY18" fmla="*/ 105472 h 158683"/>
                <a:gd name="connsiteX19" fmla="*/ 0 w 264725"/>
                <a:gd name="connsiteY19" fmla="*/ 105265 h 158683"/>
                <a:gd name="connsiteX20" fmla="*/ 119 w 264725"/>
                <a:gd name="connsiteY20" fmla="*/ 105387 h 15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725" h="158683">
                  <a:moveTo>
                    <a:pt x="118" y="105387"/>
                  </a:moveTo>
                  <a:lnTo>
                    <a:pt x="118" y="127"/>
                  </a:lnTo>
                  <a:lnTo>
                    <a:pt x="158677" y="127"/>
                  </a:lnTo>
                  <a:lnTo>
                    <a:pt x="158548" y="0"/>
                  </a:lnTo>
                  <a:lnTo>
                    <a:pt x="158548" y="52297"/>
                  </a:lnTo>
                  <a:lnTo>
                    <a:pt x="211956" y="52297"/>
                  </a:lnTo>
                  <a:lnTo>
                    <a:pt x="211956" y="0"/>
                  </a:lnTo>
                  <a:lnTo>
                    <a:pt x="211827" y="127"/>
                  </a:lnTo>
                  <a:lnTo>
                    <a:pt x="264725" y="127"/>
                  </a:lnTo>
                  <a:cubicBezTo>
                    <a:pt x="264725" y="35490"/>
                    <a:pt x="264725" y="70457"/>
                    <a:pt x="264725" y="105419"/>
                  </a:cubicBezTo>
                  <a:cubicBezTo>
                    <a:pt x="229553" y="105419"/>
                    <a:pt x="194381" y="105419"/>
                    <a:pt x="158760" y="105419"/>
                  </a:cubicBezTo>
                  <a:lnTo>
                    <a:pt x="158760" y="158551"/>
                  </a:lnTo>
                  <a:lnTo>
                    <a:pt x="53284" y="158551"/>
                  </a:lnTo>
                  <a:lnTo>
                    <a:pt x="53419" y="158683"/>
                  </a:lnTo>
                  <a:cubicBezTo>
                    <a:pt x="53353" y="140867"/>
                    <a:pt x="53286" y="123056"/>
                    <a:pt x="53220" y="105239"/>
                  </a:cubicBezTo>
                  <a:cubicBezTo>
                    <a:pt x="70710" y="105239"/>
                    <a:pt x="88201" y="105239"/>
                    <a:pt x="105534" y="105239"/>
                  </a:cubicBezTo>
                  <a:lnTo>
                    <a:pt x="105534" y="52921"/>
                  </a:lnTo>
                  <a:lnTo>
                    <a:pt x="53452" y="52921"/>
                  </a:lnTo>
                  <a:lnTo>
                    <a:pt x="53452" y="105472"/>
                  </a:lnTo>
                  <a:cubicBezTo>
                    <a:pt x="35635" y="105403"/>
                    <a:pt x="17817" y="105334"/>
                    <a:pt x="0" y="105265"/>
                  </a:cubicBezTo>
                  <a:lnTo>
                    <a:pt x="119" y="10538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514E740-DE38-3E06-7D26-EAAB72A3FF86}"/>
                </a:ext>
              </a:extLst>
            </p:cNvPr>
            <p:cNvSpPr/>
            <p:nvPr/>
          </p:nvSpPr>
          <p:spPr>
            <a:xfrm>
              <a:off x="9440874" y="2253679"/>
              <a:ext cx="264255" cy="158627"/>
            </a:xfrm>
            <a:custGeom>
              <a:avLst/>
              <a:gdLst>
                <a:gd name="connsiteX0" fmla="*/ 158165 w 264255"/>
                <a:gd name="connsiteY0" fmla="*/ 0 h 158627"/>
                <a:gd name="connsiteX1" fmla="*/ 211244 w 264255"/>
                <a:gd name="connsiteY1" fmla="*/ 0 h 158627"/>
                <a:gd name="connsiteX2" fmla="*/ 211244 w 264255"/>
                <a:gd name="connsiteY2" fmla="*/ 53168 h 158627"/>
                <a:gd name="connsiteX3" fmla="*/ 264144 w 264255"/>
                <a:gd name="connsiteY3" fmla="*/ 53168 h 158627"/>
                <a:gd name="connsiteX4" fmla="*/ 264255 w 264255"/>
                <a:gd name="connsiteY4" fmla="*/ 105306 h 158627"/>
                <a:gd name="connsiteX5" fmla="*/ 211255 w 264255"/>
                <a:gd name="connsiteY5" fmla="*/ 105307 h 158627"/>
                <a:gd name="connsiteX6" fmla="*/ 211255 w 264255"/>
                <a:gd name="connsiteY6" fmla="*/ 158110 h 158627"/>
                <a:gd name="connsiteX7" fmla="*/ 157985 w 264255"/>
                <a:gd name="connsiteY7" fmla="*/ 158110 h 158627"/>
                <a:gd name="connsiteX8" fmla="*/ 157985 w 264255"/>
                <a:gd name="connsiteY8" fmla="*/ 105793 h 158627"/>
                <a:gd name="connsiteX9" fmla="*/ 105625 w 264255"/>
                <a:gd name="connsiteY9" fmla="*/ 105793 h 158627"/>
                <a:gd name="connsiteX10" fmla="*/ 105625 w 264255"/>
                <a:gd name="connsiteY10" fmla="*/ 158628 h 158627"/>
                <a:gd name="connsiteX11" fmla="*/ 52725 w 264255"/>
                <a:gd name="connsiteY11" fmla="*/ 158628 h 158627"/>
                <a:gd name="connsiteX12" fmla="*/ 52725 w 264255"/>
                <a:gd name="connsiteY12" fmla="*/ 105713 h 158627"/>
                <a:gd name="connsiteX13" fmla="*/ 0 w 264255"/>
                <a:gd name="connsiteY13" fmla="*/ 105713 h 158627"/>
                <a:gd name="connsiteX14" fmla="*/ 0 w 264255"/>
                <a:gd name="connsiteY14" fmla="*/ 63 h 158627"/>
                <a:gd name="connsiteX15" fmla="*/ 105530 w 264255"/>
                <a:gd name="connsiteY15" fmla="*/ 63 h 158627"/>
                <a:gd name="connsiteX16" fmla="*/ 105530 w 264255"/>
                <a:gd name="connsiteY16" fmla="*/ 52273 h 158627"/>
                <a:gd name="connsiteX17" fmla="*/ 158165 w 264255"/>
                <a:gd name="connsiteY17" fmla="*/ 52273 h 158627"/>
                <a:gd name="connsiteX18" fmla="*/ 158165 w 264255"/>
                <a:gd name="connsiteY18" fmla="*/ 0 h 15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4255" h="158627">
                  <a:moveTo>
                    <a:pt x="158165" y="0"/>
                  </a:moveTo>
                  <a:lnTo>
                    <a:pt x="211244" y="0"/>
                  </a:lnTo>
                  <a:lnTo>
                    <a:pt x="211244" y="53168"/>
                  </a:lnTo>
                  <a:cubicBezTo>
                    <a:pt x="229293" y="53168"/>
                    <a:pt x="246719" y="53168"/>
                    <a:pt x="264144" y="53168"/>
                  </a:cubicBezTo>
                  <a:cubicBezTo>
                    <a:pt x="264181" y="70547"/>
                    <a:pt x="264218" y="87926"/>
                    <a:pt x="264255" y="105306"/>
                  </a:cubicBezTo>
                  <a:cubicBezTo>
                    <a:pt x="246793" y="105307"/>
                    <a:pt x="229330" y="105307"/>
                    <a:pt x="211255" y="105307"/>
                  </a:cubicBezTo>
                  <a:lnTo>
                    <a:pt x="211255" y="158110"/>
                  </a:lnTo>
                  <a:lnTo>
                    <a:pt x="157985" y="158110"/>
                  </a:lnTo>
                  <a:lnTo>
                    <a:pt x="157985" y="105793"/>
                  </a:lnTo>
                  <a:lnTo>
                    <a:pt x="105625" y="105793"/>
                  </a:lnTo>
                  <a:lnTo>
                    <a:pt x="105625" y="158628"/>
                  </a:lnTo>
                  <a:lnTo>
                    <a:pt x="52725" y="158628"/>
                  </a:lnTo>
                  <a:lnTo>
                    <a:pt x="52725" y="105713"/>
                  </a:lnTo>
                  <a:lnTo>
                    <a:pt x="0" y="105713"/>
                  </a:lnTo>
                  <a:lnTo>
                    <a:pt x="0" y="63"/>
                  </a:lnTo>
                  <a:lnTo>
                    <a:pt x="105530" y="63"/>
                  </a:lnTo>
                  <a:lnTo>
                    <a:pt x="105530" y="52273"/>
                  </a:lnTo>
                  <a:lnTo>
                    <a:pt x="158165" y="52273"/>
                  </a:lnTo>
                  <a:lnTo>
                    <a:pt x="158165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D981542-89AD-8335-83C2-0CE0DD86D0CC}"/>
                </a:ext>
              </a:extLst>
            </p:cNvPr>
            <p:cNvSpPr/>
            <p:nvPr/>
          </p:nvSpPr>
          <p:spPr>
            <a:xfrm>
              <a:off x="9757262" y="2729201"/>
              <a:ext cx="158667" cy="158301"/>
            </a:xfrm>
            <a:custGeom>
              <a:avLst/>
              <a:gdLst>
                <a:gd name="connsiteX0" fmla="*/ 106883 w 158667"/>
                <a:gd name="connsiteY0" fmla="*/ 7 h 158301"/>
                <a:gd name="connsiteX1" fmla="*/ 106883 w 158667"/>
                <a:gd name="connsiteY1" fmla="*/ 52342 h 158301"/>
                <a:gd name="connsiteX2" fmla="*/ 158667 w 158667"/>
                <a:gd name="connsiteY2" fmla="*/ 52342 h 158301"/>
                <a:gd name="connsiteX3" fmla="*/ 158667 w 158667"/>
                <a:gd name="connsiteY3" fmla="*/ 105227 h 158301"/>
                <a:gd name="connsiteX4" fmla="*/ 106581 w 158667"/>
                <a:gd name="connsiteY4" fmla="*/ 105227 h 158301"/>
                <a:gd name="connsiteX5" fmla="*/ 106581 w 158667"/>
                <a:gd name="connsiteY5" fmla="*/ 158301 h 158301"/>
                <a:gd name="connsiteX6" fmla="*/ 53576 w 158667"/>
                <a:gd name="connsiteY6" fmla="*/ 158301 h 158301"/>
                <a:gd name="connsiteX7" fmla="*/ 53576 w 158667"/>
                <a:gd name="connsiteY7" fmla="*/ 53290 h 158301"/>
                <a:gd name="connsiteX8" fmla="*/ 0 w 158667"/>
                <a:gd name="connsiteY8" fmla="*/ 53279 h 158301"/>
                <a:gd name="connsiteX9" fmla="*/ 365 w 158667"/>
                <a:gd name="connsiteY9" fmla="*/ 0 h 158301"/>
                <a:gd name="connsiteX10" fmla="*/ 227 w 158667"/>
                <a:gd name="connsiteY10" fmla="*/ 135 h 158301"/>
                <a:gd name="connsiteX11" fmla="*/ 106983 w 158667"/>
                <a:gd name="connsiteY11" fmla="*/ 155 h 158301"/>
                <a:gd name="connsiteX12" fmla="*/ 106883 w 158667"/>
                <a:gd name="connsiteY12" fmla="*/ 7 h 15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667" h="158301">
                  <a:moveTo>
                    <a:pt x="106883" y="7"/>
                  </a:moveTo>
                  <a:lnTo>
                    <a:pt x="106883" y="52342"/>
                  </a:lnTo>
                  <a:lnTo>
                    <a:pt x="158667" y="52342"/>
                  </a:lnTo>
                  <a:lnTo>
                    <a:pt x="158667" y="105227"/>
                  </a:lnTo>
                  <a:lnTo>
                    <a:pt x="106581" y="105227"/>
                  </a:lnTo>
                  <a:lnTo>
                    <a:pt x="106581" y="158301"/>
                  </a:lnTo>
                  <a:lnTo>
                    <a:pt x="53576" y="158301"/>
                  </a:lnTo>
                  <a:lnTo>
                    <a:pt x="53576" y="53290"/>
                  </a:lnTo>
                  <a:cubicBezTo>
                    <a:pt x="35332" y="53290"/>
                    <a:pt x="17663" y="53290"/>
                    <a:pt x="0" y="53279"/>
                  </a:cubicBezTo>
                  <a:cubicBezTo>
                    <a:pt x="127" y="35512"/>
                    <a:pt x="243" y="17756"/>
                    <a:pt x="365" y="0"/>
                  </a:cubicBezTo>
                  <a:lnTo>
                    <a:pt x="227" y="135"/>
                  </a:lnTo>
                  <a:cubicBezTo>
                    <a:pt x="35813" y="142"/>
                    <a:pt x="71398" y="148"/>
                    <a:pt x="106983" y="155"/>
                  </a:cubicBezTo>
                  <a:lnTo>
                    <a:pt x="106883" y="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27DB9CB-FBF6-7733-C91C-DC0B985A105C}"/>
                </a:ext>
              </a:extLst>
            </p:cNvPr>
            <p:cNvSpPr/>
            <p:nvPr/>
          </p:nvSpPr>
          <p:spPr>
            <a:xfrm>
              <a:off x="9757748" y="2940672"/>
              <a:ext cx="105635" cy="158154"/>
            </a:xfrm>
            <a:custGeom>
              <a:avLst/>
              <a:gdLst>
                <a:gd name="connsiteX0" fmla="*/ 105635 w 105635"/>
                <a:gd name="connsiteY0" fmla="*/ 52223 h 158154"/>
                <a:gd name="connsiteX1" fmla="*/ 105635 w 105635"/>
                <a:gd name="connsiteY1" fmla="*/ 105450 h 158154"/>
                <a:gd name="connsiteX2" fmla="*/ 53238 w 105635"/>
                <a:gd name="connsiteY2" fmla="*/ 105450 h 158154"/>
                <a:gd name="connsiteX3" fmla="*/ 53238 w 105635"/>
                <a:gd name="connsiteY3" fmla="*/ 158155 h 158154"/>
                <a:gd name="connsiteX4" fmla="*/ 0 w 105635"/>
                <a:gd name="connsiteY4" fmla="*/ 158155 h 158154"/>
                <a:gd name="connsiteX5" fmla="*/ 0 w 105635"/>
                <a:gd name="connsiteY5" fmla="*/ 0 h 158154"/>
                <a:gd name="connsiteX6" fmla="*/ 52873 w 105635"/>
                <a:gd name="connsiteY6" fmla="*/ 0 h 158154"/>
                <a:gd name="connsiteX7" fmla="*/ 52873 w 105635"/>
                <a:gd name="connsiteY7" fmla="*/ 52228 h 158154"/>
                <a:gd name="connsiteX8" fmla="*/ 105635 w 105635"/>
                <a:gd name="connsiteY8" fmla="*/ 52228 h 1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35" h="158154">
                  <a:moveTo>
                    <a:pt x="105635" y="52223"/>
                  </a:moveTo>
                  <a:lnTo>
                    <a:pt x="105635" y="105450"/>
                  </a:lnTo>
                  <a:lnTo>
                    <a:pt x="53238" y="105450"/>
                  </a:lnTo>
                  <a:lnTo>
                    <a:pt x="53238" y="158155"/>
                  </a:lnTo>
                  <a:lnTo>
                    <a:pt x="0" y="158155"/>
                  </a:lnTo>
                  <a:lnTo>
                    <a:pt x="0" y="0"/>
                  </a:lnTo>
                  <a:lnTo>
                    <a:pt x="52873" y="0"/>
                  </a:lnTo>
                  <a:lnTo>
                    <a:pt x="52873" y="52228"/>
                  </a:lnTo>
                  <a:lnTo>
                    <a:pt x="105635" y="5222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BAA60F0-60C0-9D61-0D70-B8251A16B7FD}"/>
                </a:ext>
              </a:extLst>
            </p:cNvPr>
            <p:cNvSpPr/>
            <p:nvPr/>
          </p:nvSpPr>
          <p:spPr>
            <a:xfrm>
              <a:off x="9652467" y="2781224"/>
              <a:ext cx="104958" cy="158939"/>
            </a:xfrm>
            <a:custGeom>
              <a:avLst/>
              <a:gdLst>
                <a:gd name="connsiteX0" fmla="*/ 104959 w 104958"/>
                <a:gd name="connsiteY0" fmla="*/ 1002 h 158939"/>
                <a:gd name="connsiteX1" fmla="*/ 104959 w 104958"/>
                <a:gd name="connsiteY1" fmla="*/ 158940 h 158939"/>
                <a:gd name="connsiteX2" fmla="*/ 0 w 104958"/>
                <a:gd name="connsiteY2" fmla="*/ 158940 h 158939"/>
                <a:gd name="connsiteX3" fmla="*/ 0 w 104958"/>
                <a:gd name="connsiteY3" fmla="*/ 106696 h 158939"/>
                <a:gd name="connsiteX4" fmla="*/ 52614 w 104958"/>
                <a:gd name="connsiteY4" fmla="*/ 106696 h 158939"/>
                <a:gd name="connsiteX5" fmla="*/ 52619 w 104958"/>
                <a:gd name="connsiteY5" fmla="*/ 0 h 158939"/>
                <a:gd name="connsiteX6" fmla="*/ 104959 w 104958"/>
                <a:gd name="connsiteY6" fmla="*/ 1002 h 1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58" h="158939">
                  <a:moveTo>
                    <a:pt x="104959" y="1002"/>
                  </a:moveTo>
                  <a:lnTo>
                    <a:pt x="104959" y="158940"/>
                  </a:lnTo>
                  <a:lnTo>
                    <a:pt x="0" y="158940"/>
                  </a:lnTo>
                  <a:lnTo>
                    <a:pt x="0" y="106696"/>
                  </a:lnTo>
                  <a:lnTo>
                    <a:pt x="52614" y="106696"/>
                  </a:lnTo>
                  <a:cubicBezTo>
                    <a:pt x="52614" y="70756"/>
                    <a:pt x="52614" y="35377"/>
                    <a:pt x="52619" y="0"/>
                  </a:cubicBezTo>
                  <a:cubicBezTo>
                    <a:pt x="70066" y="335"/>
                    <a:pt x="87512" y="668"/>
                    <a:pt x="104959" y="1002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4AA4B96-514D-595F-8AF8-9E28112BC800}"/>
                </a:ext>
              </a:extLst>
            </p:cNvPr>
            <p:cNvSpPr/>
            <p:nvPr/>
          </p:nvSpPr>
          <p:spPr>
            <a:xfrm>
              <a:off x="10286369" y="2729287"/>
              <a:ext cx="105323" cy="105342"/>
            </a:xfrm>
            <a:custGeom>
              <a:avLst/>
              <a:gdLst>
                <a:gd name="connsiteX0" fmla="*/ 105324 w 105323"/>
                <a:gd name="connsiteY0" fmla="*/ 0 h 105342"/>
                <a:gd name="connsiteX1" fmla="*/ 105324 w 105323"/>
                <a:gd name="connsiteY1" fmla="*/ 105221 h 105342"/>
                <a:gd name="connsiteX2" fmla="*/ 0 w 105323"/>
                <a:gd name="connsiteY2" fmla="*/ 105343 h 105342"/>
                <a:gd name="connsiteX3" fmla="*/ 0 w 105323"/>
                <a:gd name="connsiteY3" fmla="*/ 52860 h 105342"/>
                <a:gd name="connsiteX4" fmla="*/ 51208 w 105323"/>
                <a:gd name="connsiteY4" fmla="*/ 52860 h 105342"/>
                <a:gd name="connsiteX5" fmla="*/ 51208 w 105323"/>
                <a:gd name="connsiteY5" fmla="*/ 548 h 105342"/>
                <a:gd name="connsiteX6" fmla="*/ 51108 w 105323"/>
                <a:gd name="connsiteY6" fmla="*/ 561 h 105342"/>
                <a:gd name="connsiteX7" fmla="*/ 105324 w 105323"/>
                <a:gd name="connsiteY7" fmla="*/ 0 h 1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323" h="105342">
                  <a:moveTo>
                    <a:pt x="105324" y="0"/>
                  </a:moveTo>
                  <a:lnTo>
                    <a:pt x="105324" y="105221"/>
                  </a:lnTo>
                  <a:cubicBezTo>
                    <a:pt x="70219" y="105263"/>
                    <a:pt x="35110" y="105300"/>
                    <a:pt x="0" y="105343"/>
                  </a:cubicBezTo>
                  <a:lnTo>
                    <a:pt x="0" y="52860"/>
                  </a:lnTo>
                  <a:lnTo>
                    <a:pt x="51208" y="52860"/>
                  </a:lnTo>
                  <a:lnTo>
                    <a:pt x="51208" y="548"/>
                  </a:lnTo>
                  <a:lnTo>
                    <a:pt x="51108" y="561"/>
                  </a:lnTo>
                  <a:cubicBezTo>
                    <a:pt x="69183" y="374"/>
                    <a:pt x="87253" y="187"/>
                    <a:pt x="105324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6BFDAA6-5836-7377-18C6-3FE82614C38C}"/>
                </a:ext>
              </a:extLst>
            </p:cNvPr>
            <p:cNvSpPr/>
            <p:nvPr/>
          </p:nvSpPr>
          <p:spPr>
            <a:xfrm>
              <a:off x="9281865" y="2782475"/>
              <a:ext cx="106065" cy="105392"/>
            </a:xfrm>
            <a:custGeom>
              <a:avLst/>
              <a:gdLst>
                <a:gd name="connsiteX0" fmla="*/ 130 w 106065"/>
                <a:gd name="connsiteY0" fmla="*/ 105392 h 105392"/>
                <a:gd name="connsiteX1" fmla="*/ 130 w 106065"/>
                <a:gd name="connsiteY1" fmla="*/ 0 h 105392"/>
                <a:gd name="connsiteX2" fmla="*/ 106065 w 106065"/>
                <a:gd name="connsiteY2" fmla="*/ 0 h 105392"/>
                <a:gd name="connsiteX3" fmla="*/ 106065 w 106065"/>
                <a:gd name="connsiteY3" fmla="*/ 51911 h 105392"/>
                <a:gd name="connsiteX4" fmla="*/ 53280 w 106065"/>
                <a:gd name="connsiteY4" fmla="*/ 51911 h 105392"/>
                <a:gd name="connsiteX5" fmla="*/ 53280 w 106065"/>
                <a:gd name="connsiteY5" fmla="*/ 105392 h 105392"/>
                <a:gd name="connsiteX6" fmla="*/ 53409 w 106065"/>
                <a:gd name="connsiteY6" fmla="*/ 105265 h 105392"/>
                <a:gd name="connsiteX7" fmla="*/ 0 w 106065"/>
                <a:gd name="connsiteY7" fmla="*/ 105265 h 105392"/>
                <a:gd name="connsiteX8" fmla="*/ 129 w 106065"/>
                <a:gd name="connsiteY8" fmla="*/ 105392 h 10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65" h="105392">
                  <a:moveTo>
                    <a:pt x="130" y="105392"/>
                  </a:moveTo>
                  <a:lnTo>
                    <a:pt x="130" y="0"/>
                  </a:lnTo>
                  <a:lnTo>
                    <a:pt x="106065" y="0"/>
                  </a:lnTo>
                  <a:lnTo>
                    <a:pt x="106065" y="51911"/>
                  </a:lnTo>
                  <a:lnTo>
                    <a:pt x="53280" y="51911"/>
                  </a:lnTo>
                  <a:lnTo>
                    <a:pt x="53280" y="105392"/>
                  </a:lnTo>
                  <a:cubicBezTo>
                    <a:pt x="53280" y="105392"/>
                    <a:pt x="53409" y="105265"/>
                    <a:pt x="53409" y="105265"/>
                  </a:cubicBezTo>
                  <a:lnTo>
                    <a:pt x="0" y="105265"/>
                  </a:lnTo>
                  <a:lnTo>
                    <a:pt x="129" y="105392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DCF5ABD-83DE-10D5-1DE3-6272D683B4E1}"/>
                </a:ext>
              </a:extLst>
            </p:cNvPr>
            <p:cNvSpPr/>
            <p:nvPr/>
          </p:nvSpPr>
          <p:spPr>
            <a:xfrm>
              <a:off x="9863849" y="3046376"/>
              <a:ext cx="51985" cy="158207"/>
            </a:xfrm>
            <a:custGeom>
              <a:avLst/>
              <a:gdLst>
                <a:gd name="connsiteX0" fmla="*/ 0 w 51985"/>
                <a:gd name="connsiteY0" fmla="*/ 0 h 158207"/>
                <a:gd name="connsiteX1" fmla="*/ 51985 w 51985"/>
                <a:gd name="connsiteY1" fmla="*/ 0 h 158207"/>
                <a:gd name="connsiteX2" fmla="*/ 51985 w 51985"/>
                <a:gd name="connsiteY2" fmla="*/ 158207 h 158207"/>
                <a:gd name="connsiteX3" fmla="*/ 0 w 51985"/>
                <a:gd name="connsiteY3" fmla="*/ 158207 h 158207"/>
                <a:gd name="connsiteX4" fmla="*/ 0 w 51985"/>
                <a:gd name="connsiteY4" fmla="*/ 0 h 15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85" h="158207">
                  <a:moveTo>
                    <a:pt x="0" y="0"/>
                  </a:moveTo>
                  <a:lnTo>
                    <a:pt x="51985" y="0"/>
                  </a:lnTo>
                  <a:lnTo>
                    <a:pt x="51985" y="158207"/>
                  </a:lnTo>
                  <a:lnTo>
                    <a:pt x="0" y="158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A1A7D2-ACE4-8EE9-9A20-1C94E2D13126}"/>
                </a:ext>
              </a:extLst>
            </p:cNvPr>
            <p:cNvSpPr/>
            <p:nvPr/>
          </p:nvSpPr>
          <p:spPr>
            <a:xfrm>
              <a:off x="9969447" y="2940709"/>
              <a:ext cx="105011" cy="105270"/>
            </a:xfrm>
            <a:custGeom>
              <a:avLst/>
              <a:gdLst>
                <a:gd name="connsiteX0" fmla="*/ 0 w 105011"/>
                <a:gd name="connsiteY0" fmla="*/ 105271 h 105270"/>
                <a:gd name="connsiteX1" fmla="*/ 0 w 105011"/>
                <a:gd name="connsiteY1" fmla="*/ 0 h 105270"/>
                <a:gd name="connsiteX2" fmla="*/ 105012 w 105011"/>
                <a:gd name="connsiteY2" fmla="*/ 0 h 105270"/>
                <a:gd name="connsiteX3" fmla="*/ 105012 w 105011"/>
                <a:gd name="connsiteY3" fmla="*/ 52371 h 105270"/>
                <a:gd name="connsiteX4" fmla="*/ 52810 w 105011"/>
                <a:gd name="connsiteY4" fmla="*/ 52371 h 105270"/>
                <a:gd name="connsiteX5" fmla="*/ 52810 w 105011"/>
                <a:gd name="connsiteY5" fmla="*/ 105271 h 105270"/>
                <a:gd name="connsiteX6" fmla="*/ 0 w 105011"/>
                <a:gd name="connsiteY6" fmla="*/ 105271 h 1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11" h="105270">
                  <a:moveTo>
                    <a:pt x="0" y="105271"/>
                  </a:moveTo>
                  <a:lnTo>
                    <a:pt x="0" y="0"/>
                  </a:lnTo>
                  <a:lnTo>
                    <a:pt x="105012" y="0"/>
                  </a:lnTo>
                  <a:lnTo>
                    <a:pt x="105012" y="52371"/>
                  </a:lnTo>
                  <a:lnTo>
                    <a:pt x="52810" y="52371"/>
                  </a:lnTo>
                  <a:lnTo>
                    <a:pt x="52810" y="105271"/>
                  </a:lnTo>
                  <a:lnTo>
                    <a:pt x="0" y="105271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9DC3045-78C9-29DF-74DF-E9BE16E3CDCA}"/>
                </a:ext>
              </a:extLst>
            </p:cNvPr>
            <p:cNvSpPr/>
            <p:nvPr/>
          </p:nvSpPr>
          <p:spPr>
            <a:xfrm>
              <a:off x="9704838" y="2358802"/>
              <a:ext cx="106703" cy="106095"/>
            </a:xfrm>
            <a:custGeom>
              <a:avLst/>
              <a:gdLst>
                <a:gd name="connsiteX0" fmla="*/ 106101 w 106703"/>
                <a:gd name="connsiteY0" fmla="*/ 106096 h 106095"/>
                <a:gd name="connsiteX1" fmla="*/ 0 w 106703"/>
                <a:gd name="connsiteY1" fmla="*/ 105429 h 106095"/>
                <a:gd name="connsiteX2" fmla="*/ 5 w 106703"/>
                <a:gd name="connsiteY2" fmla="*/ 0 h 106095"/>
                <a:gd name="connsiteX3" fmla="*/ 52889 w 106703"/>
                <a:gd name="connsiteY3" fmla="*/ 0 h 106095"/>
                <a:gd name="connsiteX4" fmla="*/ 52889 w 106703"/>
                <a:gd name="connsiteY4" fmla="*/ 53949 h 106095"/>
                <a:gd name="connsiteX5" fmla="*/ 106703 w 106703"/>
                <a:gd name="connsiteY5" fmla="*/ 53949 h 106095"/>
                <a:gd name="connsiteX6" fmla="*/ 106603 w 106703"/>
                <a:gd name="connsiteY6" fmla="*/ 53890 h 106095"/>
                <a:gd name="connsiteX7" fmla="*/ 106101 w 106703"/>
                <a:gd name="connsiteY7" fmla="*/ 106096 h 1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703" h="106095">
                  <a:moveTo>
                    <a:pt x="106101" y="106096"/>
                  </a:moveTo>
                  <a:cubicBezTo>
                    <a:pt x="70732" y="105874"/>
                    <a:pt x="35369" y="105651"/>
                    <a:pt x="0" y="105429"/>
                  </a:cubicBezTo>
                  <a:cubicBezTo>
                    <a:pt x="0" y="70286"/>
                    <a:pt x="0" y="35143"/>
                    <a:pt x="5" y="0"/>
                  </a:cubicBezTo>
                  <a:lnTo>
                    <a:pt x="52889" y="0"/>
                  </a:lnTo>
                  <a:lnTo>
                    <a:pt x="52889" y="53949"/>
                  </a:lnTo>
                  <a:lnTo>
                    <a:pt x="106703" y="53949"/>
                  </a:lnTo>
                  <a:cubicBezTo>
                    <a:pt x="106703" y="53949"/>
                    <a:pt x="106603" y="53890"/>
                    <a:pt x="106603" y="53890"/>
                  </a:cubicBezTo>
                  <a:cubicBezTo>
                    <a:pt x="106434" y="71292"/>
                    <a:pt x="106264" y="88694"/>
                    <a:pt x="106101" y="106096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A0FE825-B830-AE02-EC2A-AA38A5247F0A}"/>
                </a:ext>
              </a:extLst>
            </p:cNvPr>
            <p:cNvSpPr/>
            <p:nvPr/>
          </p:nvSpPr>
          <p:spPr>
            <a:xfrm>
              <a:off x="9493969" y="2992350"/>
              <a:ext cx="104499" cy="53724"/>
            </a:xfrm>
            <a:custGeom>
              <a:avLst/>
              <a:gdLst>
                <a:gd name="connsiteX0" fmla="*/ 104462 w 104499"/>
                <a:gd name="connsiteY0" fmla="*/ 0 h 53724"/>
                <a:gd name="connsiteX1" fmla="*/ 104462 w 104499"/>
                <a:gd name="connsiteY1" fmla="*/ 53724 h 53724"/>
                <a:gd name="connsiteX2" fmla="*/ 0 w 104499"/>
                <a:gd name="connsiteY2" fmla="*/ 53724 h 53724"/>
                <a:gd name="connsiteX3" fmla="*/ 0 w 104499"/>
                <a:gd name="connsiteY3" fmla="*/ 79 h 53724"/>
                <a:gd name="connsiteX4" fmla="*/ 104499 w 104499"/>
                <a:gd name="connsiteY4" fmla="*/ 85 h 53724"/>
                <a:gd name="connsiteX5" fmla="*/ 104462 w 104499"/>
                <a:gd name="connsiteY5" fmla="*/ 0 h 5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99" h="53724">
                  <a:moveTo>
                    <a:pt x="104462" y="0"/>
                  </a:moveTo>
                  <a:lnTo>
                    <a:pt x="104462" y="53724"/>
                  </a:lnTo>
                  <a:lnTo>
                    <a:pt x="0" y="53724"/>
                  </a:lnTo>
                  <a:lnTo>
                    <a:pt x="0" y="79"/>
                  </a:lnTo>
                  <a:cubicBezTo>
                    <a:pt x="34634" y="79"/>
                    <a:pt x="69564" y="79"/>
                    <a:pt x="104499" y="85"/>
                  </a:cubicBezTo>
                  <a:cubicBezTo>
                    <a:pt x="104504" y="90"/>
                    <a:pt x="104462" y="0"/>
                    <a:pt x="104462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CBA9A57-F7C4-7F63-5590-3B478674EE0A}"/>
                </a:ext>
              </a:extLst>
            </p:cNvPr>
            <p:cNvSpPr/>
            <p:nvPr/>
          </p:nvSpPr>
          <p:spPr>
            <a:xfrm>
              <a:off x="10181056" y="2676167"/>
              <a:ext cx="51911" cy="105276"/>
            </a:xfrm>
            <a:custGeom>
              <a:avLst/>
              <a:gdLst>
                <a:gd name="connsiteX0" fmla="*/ 0 w 51911"/>
                <a:gd name="connsiteY0" fmla="*/ 0 h 105276"/>
                <a:gd name="connsiteX1" fmla="*/ 51911 w 51911"/>
                <a:gd name="connsiteY1" fmla="*/ 0 h 105276"/>
                <a:gd name="connsiteX2" fmla="*/ 51911 w 51911"/>
                <a:gd name="connsiteY2" fmla="*/ 105276 h 105276"/>
                <a:gd name="connsiteX3" fmla="*/ 0 w 51911"/>
                <a:gd name="connsiteY3" fmla="*/ 105276 h 105276"/>
                <a:gd name="connsiteX4" fmla="*/ 0 w 51911"/>
                <a:gd name="connsiteY4" fmla="*/ 0 h 10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" h="105276">
                  <a:moveTo>
                    <a:pt x="0" y="0"/>
                  </a:moveTo>
                  <a:lnTo>
                    <a:pt x="51911" y="0"/>
                  </a:lnTo>
                  <a:lnTo>
                    <a:pt x="51911" y="105276"/>
                  </a:lnTo>
                  <a:lnTo>
                    <a:pt x="0" y="105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F328151-F655-7D25-DA5A-82AFCFD8DFA8}"/>
                </a:ext>
              </a:extLst>
            </p:cNvPr>
            <p:cNvSpPr/>
            <p:nvPr/>
          </p:nvSpPr>
          <p:spPr>
            <a:xfrm>
              <a:off x="9969902" y="2782210"/>
              <a:ext cx="51742" cy="106306"/>
            </a:xfrm>
            <a:custGeom>
              <a:avLst/>
              <a:gdLst>
                <a:gd name="connsiteX0" fmla="*/ 58 w 51742"/>
                <a:gd name="connsiteY0" fmla="*/ 106307 h 106306"/>
                <a:gd name="connsiteX1" fmla="*/ 58 w 51742"/>
                <a:gd name="connsiteY1" fmla="*/ 0 h 106306"/>
                <a:gd name="connsiteX2" fmla="*/ 51742 w 51742"/>
                <a:gd name="connsiteY2" fmla="*/ 0 h 106306"/>
                <a:gd name="connsiteX3" fmla="*/ 51742 w 51742"/>
                <a:gd name="connsiteY3" fmla="*/ 106201 h 106306"/>
                <a:gd name="connsiteX4" fmla="*/ 0 w 51742"/>
                <a:gd name="connsiteY4" fmla="*/ 106201 h 106306"/>
                <a:gd name="connsiteX5" fmla="*/ 58 w 51742"/>
                <a:gd name="connsiteY5" fmla="*/ 106307 h 1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42" h="106306">
                  <a:moveTo>
                    <a:pt x="58" y="106307"/>
                  </a:moveTo>
                  <a:lnTo>
                    <a:pt x="58" y="0"/>
                  </a:lnTo>
                  <a:lnTo>
                    <a:pt x="51742" y="0"/>
                  </a:lnTo>
                  <a:lnTo>
                    <a:pt x="51742" y="106201"/>
                  </a:lnTo>
                  <a:lnTo>
                    <a:pt x="0" y="106201"/>
                  </a:lnTo>
                  <a:lnTo>
                    <a:pt x="58" y="10630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5D89985-8515-FC3C-F6AA-2137DC334564}"/>
                </a:ext>
              </a:extLst>
            </p:cNvPr>
            <p:cNvSpPr/>
            <p:nvPr/>
          </p:nvSpPr>
          <p:spPr>
            <a:xfrm>
              <a:off x="10286369" y="2887708"/>
              <a:ext cx="105392" cy="52270"/>
            </a:xfrm>
            <a:custGeom>
              <a:avLst/>
              <a:gdLst>
                <a:gd name="connsiteX0" fmla="*/ 105324 w 105392"/>
                <a:gd name="connsiteY0" fmla="*/ 122 h 52270"/>
                <a:gd name="connsiteX1" fmla="*/ 105392 w 105392"/>
                <a:gd name="connsiteY1" fmla="*/ 52271 h 52270"/>
                <a:gd name="connsiteX2" fmla="*/ 0 w 105392"/>
                <a:gd name="connsiteY2" fmla="*/ 52271 h 52270"/>
                <a:gd name="connsiteX3" fmla="*/ 0 w 105392"/>
                <a:gd name="connsiteY3" fmla="*/ 0 h 52270"/>
                <a:gd name="connsiteX4" fmla="*/ 105324 w 105392"/>
                <a:gd name="connsiteY4" fmla="*/ 122 h 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92" h="52270">
                  <a:moveTo>
                    <a:pt x="105324" y="122"/>
                  </a:moveTo>
                  <a:cubicBezTo>
                    <a:pt x="105350" y="17505"/>
                    <a:pt x="105371" y="34888"/>
                    <a:pt x="105392" y="52271"/>
                  </a:cubicBezTo>
                  <a:lnTo>
                    <a:pt x="0" y="52271"/>
                  </a:lnTo>
                  <a:lnTo>
                    <a:pt x="0" y="0"/>
                  </a:lnTo>
                  <a:cubicBezTo>
                    <a:pt x="35110" y="42"/>
                    <a:pt x="70219" y="85"/>
                    <a:pt x="105324" y="122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40D480BE-88F8-5C51-4578-C44ED02E626D}"/>
                </a:ext>
              </a:extLst>
            </p:cNvPr>
            <p:cNvSpPr/>
            <p:nvPr/>
          </p:nvSpPr>
          <p:spPr>
            <a:xfrm>
              <a:off x="9652398" y="3099397"/>
              <a:ext cx="105233" cy="52291"/>
            </a:xfrm>
            <a:custGeom>
              <a:avLst/>
              <a:gdLst>
                <a:gd name="connsiteX0" fmla="*/ 105234 w 105233"/>
                <a:gd name="connsiteY0" fmla="*/ 52165 h 52291"/>
                <a:gd name="connsiteX1" fmla="*/ 0 w 105233"/>
                <a:gd name="connsiteY1" fmla="*/ 52165 h 52291"/>
                <a:gd name="connsiteX2" fmla="*/ 0 w 105233"/>
                <a:gd name="connsiteY2" fmla="*/ 0 h 52291"/>
                <a:gd name="connsiteX3" fmla="*/ 105107 w 105233"/>
                <a:gd name="connsiteY3" fmla="*/ 0 h 52291"/>
                <a:gd name="connsiteX4" fmla="*/ 105107 w 105233"/>
                <a:gd name="connsiteY4" fmla="*/ 52292 h 52291"/>
                <a:gd name="connsiteX5" fmla="*/ 105234 w 105233"/>
                <a:gd name="connsiteY5" fmla="*/ 52165 h 5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33" h="52291">
                  <a:moveTo>
                    <a:pt x="105234" y="52165"/>
                  </a:moveTo>
                  <a:lnTo>
                    <a:pt x="0" y="52165"/>
                  </a:lnTo>
                  <a:lnTo>
                    <a:pt x="0" y="0"/>
                  </a:lnTo>
                  <a:lnTo>
                    <a:pt x="105107" y="0"/>
                  </a:lnTo>
                  <a:lnTo>
                    <a:pt x="105107" y="52292"/>
                  </a:lnTo>
                  <a:lnTo>
                    <a:pt x="105234" y="5216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4D2757A-180E-D4D8-F357-4FD192DFB73B}"/>
                </a:ext>
              </a:extLst>
            </p:cNvPr>
            <p:cNvSpPr/>
            <p:nvPr/>
          </p:nvSpPr>
          <p:spPr>
            <a:xfrm>
              <a:off x="9916474" y="2359270"/>
              <a:ext cx="52762" cy="52538"/>
            </a:xfrm>
            <a:custGeom>
              <a:avLst/>
              <a:gdLst>
                <a:gd name="connsiteX0" fmla="*/ 52762 w 52762"/>
                <a:gd name="connsiteY0" fmla="*/ 0 h 52538"/>
                <a:gd name="connsiteX1" fmla="*/ 52762 w 52762"/>
                <a:gd name="connsiteY1" fmla="*/ 52539 h 52538"/>
                <a:gd name="connsiteX2" fmla="*/ 0 w 52762"/>
                <a:gd name="connsiteY2" fmla="*/ 52539 h 52538"/>
                <a:gd name="connsiteX3" fmla="*/ 0 w 52762"/>
                <a:gd name="connsiteY3" fmla="*/ 0 h 52538"/>
                <a:gd name="connsiteX4" fmla="*/ 52762 w 52762"/>
                <a:gd name="connsiteY4" fmla="*/ 0 h 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62" h="52538">
                  <a:moveTo>
                    <a:pt x="52762" y="0"/>
                  </a:moveTo>
                  <a:lnTo>
                    <a:pt x="52762" y="52539"/>
                  </a:lnTo>
                  <a:lnTo>
                    <a:pt x="0" y="52539"/>
                  </a:lnTo>
                  <a:lnTo>
                    <a:pt x="0" y="0"/>
                  </a:lnTo>
                  <a:lnTo>
                    <a:pt x="52762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41A458-5750-00E9-09FB-CA82999EF331}"/>
                </a:ext>
              </a:extLst>
            </p:cNvPr>
            <p:cNvSpPr/>
            <p:nvPr/>
          </p:nvSpPr>
          <p:spPr>
            <a:xfrm>
              <a:off x="10233649" y="2834428"/>
              <a:ext cx="52920" cy="53481"/>
            </a:xfrm>
            <a:custGeom>
              <a:avLst/>
              <a:gdLst>
                <a:gd name="connsiteX0" fmla="*/ 52921 w 52920"/>
                <a:gd name="connsiteY0" fmla="*/ 0 h 53481"/>
                <a:gd name="connsiteX1" fmla="*/ 52921 w 52920"/>
                <a:gd name="connsiteY1" fmla="*/ 53481 h 53481"/>
                <a:gd name="connsiteX2" fmla="*/ 0 w 52920"/>
                <a:gd name="connsiteY2" fmla="*/ 53481 h 53481"/>
                <a:gd name="connsiteX3" fmla="*/ 0 w 52920"/>
                <a:gd name="connsiteY3" fmla="*/ 0 h 53481"/>
                <a:gd name="connsiteX4" fmla="*/ 52921 w 52920"/>
                <a:gd name="connsiteY4" fmla="*/ 0 h 5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0" h="53481">
                  <a:moveTo>
                    <a:pt x="52921" y="0"/>
                  </a:moveTo>
                  <a:lnTo>
                    <a:pt x="52921" y="53481"/>
                  </a:lnTo>
                  <a:cubicBezTo>
                    <a:pt x="35432" y="53481"/>
                    <a:pt x="17943" y="53481"/>
                    <a:pt x="0" y="53481"/>
                  </a:cubicBezTo>
                  <a:lnTo>
                    <a:pt x="0" y="0"/>
                  </a:lnTo>
                  <a:lnTo>
                    <a:pt x="52921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1DBBD17-25C5-F8CA-1235-73C725CF8B4D}"/>
                </a:ext>
              </a:extLst>
            </p:cNvPr>
            <p:cNvSpPr/>
            <p:nvPr/>
          </p:nvSpPr>
          <p:spPr>
            <a:xfrm>
              <a:off x="9757505" y="3151562"/>
              <a:ext cx="52894" cy="53079"/>
            </a:xfrm>
            <a:custGeom>
              <a:avLst/>
              <a:gdLst>
                <a:gd name="connsiteX0" fmla="*/ 0 w 52894"/>
                <a:gd name="connsiteY0" fmla="*/ 127 h 53079"/>
                <a:gd name="connsiteX1" fmla="*/ 52894 w 52894"/>
                <a:gd name="connsiteY1" fmla="*/ 127 h 53079"/>
                <a:gd name="connsiteX2" fmla="*/ 52894 w 52894"/>
                <a:gd name="connsiteY2" fmla="*/ 53079 h 53079"/>
                <a:gd name="connsiteX3" fmla="*/ 127 w 52894"/>
                <a:gd name="connsiteY3" fmla="*/ 53079 h 53079"/>
                <a:gd name="connsiteX4" fmla="*/ 127 w 52894"/>
                <a:gd name="connsiteY4" fmla="*/ 0 h 53079"/>
                <a:gd name="connsiteX5" fmla="*/ 0 w 52894"/>
                <a:gd name="connsiteY5" fmla="*/ 127 h 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94" h="53079">
                  <a:moveTo>
                    <a:pt x="0" y="127"/>
                  </a:moveTo>
                  <a:lnTo>
                    <a:pt x="52894" y="127"/>
                  </a:lnTo>
                  <a:lnTo>
                    <a:pt x="52894" y="53079"/>
                  </a:lnTo>
                  <a:lnTo>
                    <a:pt x="127" y="53079"/>
                  </a:lnTo>
                  <a:cubicBezTo>
                    <a:pt x="127" y="35274"/>
                    <a:pt x="127" y="17637"/>
                    <a:pt x="127" y="0"/>
                  </a:cubicBezTo>
                  <a:lnTo>
                    <a:pt x="0" y="12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BE00699-20F9-439B-CCBE-D297E52847C5}"/>
                </a:ext>
              </a:extLst>
            </p:cNvPr>
            <p:cNvSpPr/>
            <p:nvPr/>
          </p:nvSpPr>
          <p:spPr>
            <a:xfrm>
              <a:off x="10074929" y="2888322"/>
              <a:ext cx="53697" cy="51900"/>
            </a:xfrm>
            <a:custGeom>
              <a:avLst/>
              <a:gdLst>
                <a:gd name="connsiteX0" fmla="*/ 53597 w 53697"/>
                <a:gd name="connsiteY0" fmla="*/ 0 h 51900"/>
                <a:gd name="connsiteX1" fmla="*/ 53597 w 53697"/>
                <a:gd name="connsiteY1" fmla="*/ 51901 h 51900"/>
                <a:gd name="connsiteX2" fmla="*/ 0 w 53697"/>
                <a:gd name="connsiteY2" fmla="*/ 51901 h 51900"/>
                <a:gd name="connsiteX3" fmla="*/ 0 w 53697"/>
                <a:gd name="connsiteY3" fmla="*/ 63 h 51900"/>
                <a:gd name="connsiteX4" fmla="*/ 53698 w 53697"/>
                <a:gd name="connsiteY4" fmla="*/ 63 h 51900"/>
                <a:gd name="connsiteX5" fmla="*/ 53597 w 53697"/>
                <a:gd name="connsiteY5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7" h="51900">
                  <a:moveTo>
                    <a:pt x="53597" y="0"/>
                  </a:moveTo>
                  <a:lnTo>
                    <a:pt x="53597" y="51901"/>
                  </a:lnTo>
                  <a:lnTo>
                    <a:pt x="0" y="51901"/>
                  </a:lnTo>
                  <a:lnTo>
                    <a:pt x="0" y="63"/>
                  </a:lnTo>
                  <a:lnTo>
                    <a:pt x="53698" y="63"/>
                  </a:lnTo>
                  <a:lnTo>
                    <a:pt x="53597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63AE10F-CC51-5516-51B1-2E47846CED39}"/>
                </a:ext>
              </a:extLst>
            </p:cNvPr>
            <p:cNvSpPr/>
            <p:nvPr/>
          </p:nvSpPr>
          <p:spPr>
            <a:xfrm>
              <a:off x="9387754" y="2992979"/>
              <a:ext cx="52686" cy="53470"/>
            </a:xfrm>
            <a:custGeom>
              <a:avLst/>
              <a:gdLst>
                <a:gd name="connsiteX0" fmla="*/ 0 w 52686"/>
                <a:gd name="connsiteY0" fmla="*/ 53470 h 53470"/>
                <a:gd name="connsiteX1" fmla="*/ 0 w 52686"/>
                <a:gd name="connsiteY1" fmla="*/ 0 h 53470"/>
                <a:gd name="connsiteX2" fmla="*/ 52687 w 52686"/>
                <a:gd name="connsiteY2" fmla="*/ 0 h 53470"/>
                <a:gd name="connsiteX3" fmla="*/ 52687 w 52686"/>
                <a:gd name="connsiteY3" fmla="*/ 53470 h 53470"/>
                <a:gd name="connsiteX4" fmla="*/ 0 w 52686"/>
                <a:gd name="connsiteY4" fmla="*/ 53470 h 5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86" h="53470">
                  <a:moveTo>
                    <a:pt x="0" y="53470"/>
                  </a:moveTo>
                  <a:lnTo>
                    <a:pt x="0" y="0"/>
                  </a:lnTo>
                  <a:lnTo>
                    <a:pt x="52687" y="0"/>
                  </a:lnTo>
                  <a:lnTo>
                    <a:pt x="52687" y="53470"/>
                  </a:lnTo>
                  <a:lnTo>
                    <a:pt x="0" y="5347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50BC63C-75C4-684C-320F-70DCDA4B82B8}"/>
                </a:ext>
              </a:extLst>
            </p:cNvPr>
            <p:cNvSpPr/>
            <p:nvPr/>
          </p:nvSpPr>
          <p:spPr>
            <a:xfrm>
              <a:off x="9916209" y="2253788"/>
              <a:ext cx="53068" cy="52125"/>
            </a:xfrm>
            <a:custGeom>
              <a:avLst/>
              <a:gdLst>
                <a:gd name="connsiteX0" fmla="*/ 0 w 53068"/>
                <a:gd name="connsiteY0" fmla="*/ 0 h 52125"/>
                <a:gd name="connsiteX1" fmla="*/ 53069 w 53068"/>
                <a:gd name="connsiteY1" fmla="*/ 0 h 52125"/>
                <a:gd name="connsiteX2" fmla="*/ 53069 w 53068"/>
                <a:gd name="connsiteY2" fmla="*/ 52126 h 52125"/>
                <a:gd name="connsiteX3" fmla="*/ 0 w 53068"/>
                <a:gd name="connsiteY3" fmla="*/ 52126 h 52125"/>
                <a:gd name="connsiteX4" fmla="*/ 0 w 53068"/>
                <a:gd name="connsiteY4" fmla="*/ 0 h 5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8" h="52125">
                  <a:moveTo>
                    <a:pt x="0" y="0"/>
                  </a:moveTo>
                  <a:cubicBezTo>
                    <a:pt x="17690" y="0"/>
                    <a:pt x="35379" y="0"/>
                    <a:pt x="53069" y="0"/>
                  </a:cubicBezTo>
                  <a:lnTo>
                    <a:pt x="53069" y="52126"/>
                  </a:lnTo>
                  <a:lnTo>
                    <a:pt x="0" y="52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1F2AA50-0CE9-4984-427D-A4F217C4F628}"/>
                </a:ext>
              </a:extLst>
            </p:cNvPr>
            <p:cNvSpPr/>
            <p:nvPr/>
          </p:nvSpPr>
          <p:spPr>
            <a:xfrm>
              <a:off x="9598431" y="2940598"/>
              <a:ext cx="54569" cy="51958"/>
            </a:xfrm>
            <a:custGeom>
              <a:avLst/>
              <a:gdLst>
                <a:gd name="connsiteX0" fmla="*/ 54570 w 54569"/>
                <a:gd name="connsiteY0" fmla="*/ 51901 h 51958"/>
                <a:gd name="connsiteX1" fmla="*/ 0 w 54569"/>
                <a:gd name="connsiteY1" fmla="*/ 51758 h 51958"/>
                <a:gd name="connsiteX2" fmla="*/ 37 w 54569"/>
                <a:gd name="connsiteY2" fmla="*/ 51837 h 51958"/>
                <a:gd name="connsiteX3" fmla="*/ 32 w 54569"/>
                <a:gd name="connsiteY3" fmla="*/ 0 h 51958"/>
                <a:gd name="connsiteX4" fmla="*/ 54469 w 54569"/>
                <a:gd name="connsiteY4" fmla="*/ 0 h 51958"/>
                <a:gd name="connsiteX5" fmla="*/ 54469 w 54569"/>
                <a:gd name="connsiteY5" fmla="*/ 51959 h 51958"/>
                <a:gd name="connsiteX6" fmla="*/ 54570 w 54569"/>
                <a:gd name="connsiteY6" fmla="*/ 51901 h 5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69" h="51958">
                  <a:moveTo>
                    <a:pt x="54570" y="51901"/>
                  </a:moveTo>
                  <a:cubicBezTo>
                    <a:pt x="36383" y="51853"/>
                    <a:pt x="18192" y="51806"/>
                    <a:pt x="0" y="51758"/>
                  </a:cubicBezTo>
                  <a:cubicBezTo>
                    <a:pt x="0" y="51753"/>
                    <a:pt x="42" y="51843"/>
                    <a:pt x="37" y="51837"/>
                  </a:cubicBezTo>
                  <a:cubicBezTo>
                    <a:pt x="32" y="34597"/>
                    <a:pt x="32" y="17357"/>
                    <a:pt x="32" y="0"/>
                  </a:cubicBezTo>
                  <a:lnTo>
                    <a:pt x="54469" y="0"/>
                  </a:lnTo>
                  <a:lnTo>
                    <a:pt x="54469" y="51959"/>
                  </a:lnTo>
                  <a:cubicBezTo>
                    <a:pt x="54469" y="51959"/>
                    <a:pt x="54570" y="51901"/>
                    <a:pt x="54570" y="51901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A0DC930-CB5F-5081-41E0-0CE20BECA781}"/>
                </a:ext>
              </a:extLst>
            </p:cNvPr>
            <p:cNvSpPr/>
            <p:nvPr/>
          </p:nvSpPr>
          <p:spPr>
            <a:xfrm>
              <a:off x="9811430" y="2359185"/>
              <a:ext cx="51710" cy="53566"/>
            </a:xfrm>
            <a:custGeom>
              <a:avLst/>
              <a:gdLst>
                <a:gd name="connsiteX0" fmla="*/ 111 w 51710"/>
                <a:gd name="connsiteY0" fmla="*/ 53567 h 53566"/>
                <a:gd name="connsiteX1" fmla="*/ 111 w 51710"/>
                <a:gd name="connsiteY1" fmla="*/ 0 h 53566"/>
                <a:gd name="connsiteX2" fmla="*/ 51710 w 51710"/>
                <a:gd name="connsiteY2" fmla="*/ 0 h 53566"/>
                <a:gd name="connsiteX3" fmla="*/ 51710 w 51710"/>
                <a:gd name="connsiteY3" fmla="*/ 53491 h 53566"/>
                <a:gd name="connsiteX4" fmla="*/ 0 w 51710"/>
                <a:gd name="connsiteY4" fmla="*/ 53499 h 53566"/>
                <a:gd name="connsiteX5" fmla="*/ 111 w 51710"/>
                <a:gd name="connsiteY5" fmla="*/ 53567 h 5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10" h="53566">
                  <a:moveTo>
                    <a:pt x="111" y="53567"/>
                  </a:moveTo>
                  <a:lnTo>
                    <a:pt x="111" y="0"/>
                  </a:lnTo>
                  <a:lnTo>
                    <a:pt x="51710" y="0"/>
                  </a:lnTo>
                  <a:lnTo>
                    <a:pt x="51710" y="53491"/>
                  </a:lnTo>
                  <a:cubicBezTo>
                    <a:pt x="34497" y="53491"/>
                    <a:pt x="17246" y="53491"/>
                    <a:pt x="0" y="53499"/>
                  </a:cubicBezTo>
                  <a:cubicBezTo>
                    <a:pt x="11" y="53507"/>
                    <a:pt x="111" y="53567"/>
                    <a:pt x="111" y="53567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88C5271-D965-D359-BCC4-3FDA7A799A5D}"/>
                </a:ext>
              </a:extLst>
            </p:cNvPr>
            <p:cNvSpPr/>
            <p:nvPr/>
          </p:nvSpPr>
          <p:spPr>
            <a:xfrm>
              <a:off x="9916421" y="2888411"/>
              <a:ext cx="53534" cy="51895"/>
            </a:xfrm>
            <a:custGeom>
              <a:avLst/>
              <a:gdLst>
                <a:gd name="connsiteX0" fmla="*/ 53481 w 53534"/>
                <a:gd name="connsiteY0" fmla="*/ 0 h 51895"/>
                <a:gd name="connsiteX1" fmla="*/ 53481 w 53534"/>
                <a:gd name="connsiteY1" fmla="*/ 51895 h 51895"/>
                <a:gd name="connsiteX2" fmla="*/ 0 w 53534"/>
                <a:gd name="connsiteY2" fmla="*/ 51895 h 51895"/>
                <a:gd name="connsiteX3" fmla="*/ 0 w 53534"/>
                <a:gd name="connsiteY3" fmla="*/ 95 h 51895"/>
                <a:gd name="connsiteX4" fmla="*/ 53534 w 53534"/>
                <a:gd name="connsiteY4" fmla="*/ 100 h 51895"/>
                <a:gd name="connsiteX5" fmla="*/ 53481 w 53534"/>
                <a:gd name="connsiteY5" fmla="*/ 0 h 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34" h="51895">
                  <a:moveTo>
                    <a:pt x="53481" y="0"/>
                  </a:moveTo>
                  <a:lnTo>
                    <a:pt x="53481" y="51895"/>
                  </a:lnTo>
                  <a:lnTo>
                    <a:pt x="0" y="51895"/>
                  </a:lnTo>
                  <a:lnTo>
                    <a:pt x="0" y="95"/>
                  </a:lnTo>
                  <a:cubicBezTo>
                    <a:pt x="18044" y="95"/>
                    <a:pt x="35786" y="95"/>
                    <a:pt x="53534" y="100"/>
                  </a:cubicBezTo>
                  <a:cubicBezTo>
                    <a:pt x="53539" y="106"/>
                    <a:pt x="53481" y="0"/>
                    <a:pt x="53481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3917B6B-7A62-D98D-5D18-86A4615376E9}"/>
                </a:ext>
              </a:extLst>
            </p:cNvPr>
            <p:cNvSpPr/>
            <p:nvPr/>
          </p:nvSpPr>
          <p:spPr>
            <a:xfrm>
              <a:off x="10128516" y="2833947"/>
              <a:ext cx="51826" cy="54438"/>
            </a:xfrm>
            <a:custGeom>
              <a:avLst/>
              <a:gdLst>
                <a:gd name="connsiteX0" fmla="*/ 111 w 51826"/>
                <a:gd name="connsiteY0" fmla="*/ 54438 h 54438"/>
                <a:gd name="connsiteX1" fmla="*/ 127 w 51826"/>
                <a:gd name="connsiteY1" fmla="*/ 0 h 54438"/>
                <a:gd name="connsiteX2" fmla="*/ 48 w 51826"/>
                <a:gd name="connsiteY2" fmla="*/ 37 h 54438"/>
                <a:gd name="connsiteX3" fmla="*/ 51827 w 51826"/>
                <a:gd name="connsiteY3" fmla="*/ 32 h 54438"/>
                <a:gd name="connsiteX4" fmla="*/ 51827 w 51826"/>
                <a:gd name="connsiteY4" fmla="*/ 54359 h 54438"/>
                <a:gd name="connsiteX5" fmla="*/ 0 w 51826"/>
                <a:gd name="connsiteY5" fmla="*/ 54369 h 54438"/>
                <a:gd name="connsiteX6" fmla="*/ 111 w 51826"/>
                <a:gd name="connsiteY6" fmla="*/ 54438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26" h="54438">
                  <a:moveTo>
                    <a:pt x="111" y="54438"/>
                  </a:moveTo>
                  <a:cubicBezTo>
                    <a:pt x="116" y="36289"/>
                    <a:pt x="122" y="18145"/>
                    <a:pt x="127" y="0"/>
                  </a:cubicBezTo>
                  <a:cubicBezTo>
                    <a:pt x="132" y="-5"/>
                    <a:pt x="42" y="43"/>
                    <a:pt x="48" y="37"/>
                  </a:cubicBezTo>
                  <a:cubicBezTo>
                    <a:pt x="17251" y="32"/>
                    <a:pt x="34449" y="32"/>
                    <a:pt x="51827" y="32"/>
                  </a:cubicBezTo>
                  <a:lnTo>
                    <a:pt x="51827" y="54359"/>
                  </a:lnTo>
                  <a:cubicBezTo>
                    <a:pt x="34412" y="54359"/>
                    <a:pt x="17203" y="54359"/>
                    <a:pt x="0" y="54369"/>
                  </a:cubicBezTo>
                  <a:cubicBezTo>
                    <a:pt x="11" y="54375"/>
                    <a:pt x="111" y="54438"/>
                    <a:pt x="111" y="5443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7EA2882-FF02-8B45-7A7C-586BCADC12BB}"/>
                </a:ext>
              </a:extLst>
            </p:cNvPr>
            <p:cNvSpPr/>
            <p:nvPr/>
          </p:nvSpPr>
          <p:spPr>
            <a:xfrm>
              <a:off x="9494355" y="3151049"/>
              <a:ext cx="51879" cy="53465"/>
            </a:xfrm>
            <a:custGeom>
              <a:avLst/>
              <a:gdLst>
                <a:gd name="connsiteX0" fmla="*/ 0 w 51879"/>
                <a:gd name="connsiteY0" fmla="*/ 53 h 53465"/>
                <a:gd name="connsiteX1" fmla="*/ 51880 w 51879"/>
                <a:gd name="connsiteY1" fmla="*/ 53 h 53465"/>
                <a:gd name="connsiteX2" fmla="*/ 51880 w 51879"/>
                <a:gd name="connsiteY2" fmla="*/ 53466 h 53465"/>
                <a:gd name="connsiteX3" fmla="*/ 95 w 51879"/>
                <a:gd name="connsiteY3" fmla="*/ 53466 h 53465"/>
                <a:gd name="connsiteX4" fmla="*/ 100 w 51879"/>
                <a:gd name="connsiteY4" fmla="*/ 0 h 53465"/>
                <a:gd name="connsiteX5" fmla="*/ 0 w 51879"/>
                <a:gd name="connsiteY5" fmla="*/ 53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9" h="53465">
                  <a:moveTo>
                    <a:pt x="0" y="53"/>
                  </a:moveTo>
                  <a:lnTo>
                    <a:pt x="51880" y="53"/>
                  </a:lnTo>
                  <a:lnTo>
                    <a:pt x="51880" y="53466"/>
                  </a:lnTo>
                  <a:lnTo>
                    <a:pt x="95" y="53466"/>
                  </a:lnTo>
                  <a:cubicBezTo>
                    <a:pt x="95" y="35522"/>
                    <a:pt x="95" y="17764"/>
                    <a:pt x="100" y="0"/>
                  </a:cubicBezTo>
                  <a:cubicBezTo>
                    <a:pt x="106" y="-5"/>
                    <a:pt x="0" y="53"/>
                    <a:pt x="0" y="5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73EA056-4F7B-D9A1-B860-2865D62322A7}"/>
                </a:ext>
              </a:extLst>
            </p:cNvPr>
            <p:cNvSpPr/>
            <p:nvPr/>
          </p:nvSpPr>
          <p:spPr>
            <a:xfrm>
              <a:off x="10286686" y="2676411"/>
              <a:ext cx="53158" cy="53435"/>
            </a:xfrm>
            <a:custGeom>
              <a:avLst/>
              <a:gdLst>
                <a:gd name="connsiteX0" fmla="*/ 50891 w 53158"/>
                <a:gd name="connsiteY0" fmla="*/ 53423 h 53435"/>
                <a:gd name="connsiteX1" fmla="*/ 0 w 53158"/>
                <a:gd name="connsiteY1" fmla="*/ 53423 h 53435"/>
                <a:gd name="connsiteX2" fmla="*/ 0 w 53158"/>
                <a:gd name="connsiteY2" fmla="*/ 0 h 53435"/>
                <a:gd name="connsiteX3" fmla="*/ 53159 w 53158"/>
                <a:gd name="connsiteY3" fmla="*/ 0 h 53435"/>
                <a:gd name="connsiteX4" fmla="*/ 50796 w 53158"/>
                <a:gd name="connsiteY4" fmla="*/ 53436 h 53435"/>
                <a:gd name="connsiteX5" fmla="*/ 50891 w 53158"/>
                <a:gd name="connsiteY5" fmla="*/ 53423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58" h="53435">
                  <a:moveTo>
                    <a:pt x="50891" y="53423"/>
                  </a:moveTo>
                  <a:lnTo>
                    <a:pt x="0" y="53423"/>
                  </a:lnTo>
                  <a:lnTo>
                    <a:pt x="0" y="0"/>
                  </a:lnTo>
                  <a:lnTo>
                    <a:pt x="53159" y="0"/>
                  </a:lnTo>
                  <a:cubicBezTo>
                    <a:pt x="52371" y="17865"/>
                    <a:pt x="51584" y="35650"/>
                    <a:pt x="50796" y="53436"/>
                  </a:cubicBezTo>
                  <a:cubicBezTo>
                    <a:pt x="50791" y="53437"/>
                    <a:pt x="50891" y="53423"/>
                    <a:pt x="50891" y="5342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241BB3AB-0B13-F923-E7D4-E82867A351ED}"/>
                </a:ext>
              </a:extLst>
            </p:cNvPr>
            <p:cNvSpPr/>
            <p:nvPr/>
          </p:nvSpPr>
          <p:spPr>
            <a:xfrm>
              <a:off x="9652900" y="2992503"/>
              <a:ext cx="51879" cy="53465"/>
            </a:xfrm>
            <a:custGeom>
              <a:avLst/>
              <a:gdLst>
                <a:gd name="connsiteX0" fmla="*/ 0 w 51879"/>
                <a:gd name="connsiteY0" fmla="*/ 53 h 53465"/>
                <a:gd name="connsiteX1" fmla="*/ 51880 w 51879"/>
                <a:gd name="connsiteY1" fmla="*/ 53 h 53465"/>
                <a:gd name="connsiteX2" fmla="*/ 51880 w 51879"/>
                <a:gd name="connsiteY2" fmla="*/ 53466 h 53465"/>
                <a:gd name="connsiteX3" fmla="*/ 90 w 51879"/>
                <a:gd name="connsiteY3" fmla="*/ 53466 h 53465"/>
                <a:gd name="connsiteX4" fmla="*/ 95 w 51879"/>
                <a:gd name="connsiteY4" fmla="*/ 0 h 53465"/>
                <a:gd name="connsiteX5" fmla="*/ 0 w 51879"/>
                <a:gd name="connsiteY5" fmla="*/ 53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9" h="53465">
                  <a:moveTo>
                    <a:pt x="0" y="53"/>
                  </a:moveTo>
                  <a:lnTo>
                    <a:pt x="51880" y="53"/>
                  </a:lnTo>
                  <a:lnTo>
                    <a:pt x="51880" y="53466"/>
                  </a:lnTo>
                  <a:lnTo>
                    <a:pt x="90" y="53466"/>
                  </a:lnTo>
                  <a:cubicBezTo>
                    <a:pt x="90" y="35522"/>
                    <a:pt x="90" y="17764"/>
                    <a:pt x="95" y="0"/>
                  </a:cubicBezTo>
                  <a:cubicBezTo>
                    <a:pt x="100" y="-5"/>
                    <a:pt x="0" y="53"/>
                    <a:pt x="0" y="5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95C61715-4547-A223-CEB0-F56030266F06}"/>
                </a:ext>
              </a:extLst>
            </p:cNvPr>
            <p:cNvSpPr/>
            <p:nvPr/>
          </p:nvSpPr>
          <p:spPr>
            <a:xfrm>
              <a:off x="9810859" y="2253606"/>
              <a:ext cx="52149" cy="52211"/>
            </a:xfrm>
            <a:custGeom>
              <a:avLst/>
              <a:gdLst>
                <a:gd name="connsiteX0" fmla="*/ 0 w 52149"/>
                <a:gd name="connsiteY0" fmla="*/ 67 h 52211"/>
                <a:gd name="connsiteX1" fmla="*/ 52149 w 52149"/>
                <a:gd name="connsiteY1" fmla="*/ 0 h 52211"/>
                <a:gd name="connsiteX2" fmla="*/ 52149 w 52149"/>
                <a:gd name="connsiteY2" fmla="*/ 52212 h 52211"/>
                <a:gd name="connsiteX3" fmla="*/ 0 w 52149"/>
                <a:gd name="connsiteY3" fmla="*/ 52212 h 52211"/>
                <a:gd name="connsiteX4" fmla="*/ 0 w 52149"/>
                <a:gd name="connsiteY4" fmla="*/ 67 h 5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9" h="52211">
                  <a:moveTo>
                    <a:pt x="0" y="67"/>
                  </a:moveTo>
                  <a:cubicBezTo>
                    <a:pt x="17383" y="45"/>
                    <a:pt x="34766" y="22"/>
                    <a:pt x="52149" y="0"/>
                  </a:cubicBezTo>
                  <a:lnTo>
                    <a:pt x="52149" y="52212"/>
                  </a:lnTo>
                  <a:lnTo>
                    <a:pt x="0" y="52212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871BED9-2FB4-FC5F-375F-A0F5245EF5F3}"/>
                </a:ext>
              </a:extLst>
            </p:cNvPr>
            <p:cNvSpPr/>
            <p:nvPr/>
          </p:nvSpPr>
          <p:spPr>
            <a:xfrm>
              <a:off x="9388418" y="2729198"/>
              <a:ext cx="52112" cy="52788"/>
            </a:xfrm>
            <a:custGeom>
              <a:avLst/>
              <a:gdLst>
                <a:gd name="connsiteX0" fmla="*/ 0 w 52112"/>
                <a:gd name="connsiteY0" fmla="*/ 52789 h 52788"/>
                <a:gd name="connsiteX1" fmla="*/ 0 w 52112"/>
                <a:gd name="connsiteY1" fmla="*/ 136 h 52788"/>
                <a:gd name="connsiteX2" fmla="*/ 52112 w 52112"/>
                <a:gd name="connsiteY2" fmla="*/ 136 h 52788"/>
                <a:gd name="connsiteX3" fmla="*/ 51991 w 52112"/>
                <a:gd name="connsiteY3" fmla="*/ 0 h 52788"/>
                <a:gd name="connsiteX4" fmla="*/ 51996 w 52112"/>
                <a:gd name="connsiteY4" fmla="*/ 52105 h 52788"/>
                <a:gd name="connsiteX5" fmla="*/ 52112 w 52112"/>
                <a:gd name="connsiteY5" fmla="*/ 51940 h 52788"/>
                <a:gd name="connsiteX6" fmla="*/ 0 w 52112"/>
                <a:gd name="connsiteY6" fmla="*/ 52788 h 5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12" h="52788">
                  <a:moveTo>
                    <a:pt x="0" y="52789"/>
                  </a:moveTo>
                  <a:lnTo>
                    <a:pt x="0" y="136"/>
                  </a:lnTo>
                  <a:cubicBezTo>
                    <a:pt x="17256" y="136"/>
                    <a:pt x="34687" y="136"/>
                    <a:pt x="52112" y="136"/>
                  </a:cubicBezTo>
                  <a:cubicBezTo>
                    <a:pt x="52112" y="136"/>
                    <a:pt x="51991" y="0"/>
                    <a:pt x="51991" y="0"/>
                  </a:cubicBezTo>
                  <a:lnTo>
                    <a:pt x="51996" y="52105"/>
                  </a:lnTo>
                  <a:cubicBezTo>
                    <a:pt x="51996" y="52105"/>
                    <a:pt x="52117" y="51940"/>
                    <a:pt x="52112" y="51940"/>
                  </a:cubicBezTo>
                  <a:cubicBezTo>
                    <a:pt x="34745" y="52223"/>
                    <a:pt x="17372" y="52505"/>
                    <a:pt x="0" y="5278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00FA0965-9163-69CF-2486-FE006FD77189}"/>
                </a:ext>
              </a:extLst>
            </p:cNvPr>
            <p:cNvSpPr/>
            <p:nvPr/>
          </p:nvSpPr>
          <p:spPr>
            <a:xfrm>
              <a:off x="9705509" y="2253539"/>
              <a:ext cx="52032" cy="52817"/>
            </a:xfrm>
            <a:custGeom>
              <a:avLst/>
              <a:gdLst>
                <a:gd name="connsiteX0" fmla="*/ 11 w 52032"/>
                <a:gd name="connsiteY0" fmla="*/ 0 h 52817"/>
                <a:gd name="connsiteX1" fmla="*/ 52033 w 52032"/>
                <a:gd name="connsiteY1" fmla="*/ 134 h 52817"/>
                <a:gd name="connsiteX2" fmla="*/ 52033 w 52032"/>
                <a:gd name="connsiteY2" fmla="*/ 52817 h 52817"/>
                <a:gd name="connsiteX3" fmla="*/ 0 w 52032"/>
                <a:gd name="connsiteY3" fmla="*/ 52817 h 52817"/>
                <a:gd name="connsiteX4" fmla="*/ 11 w 52032"/>
                <a:gd name="connsiteY4" fmla="*/ 0 h 5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2" h="52817">
                  <a:moveTo>
                    <a:pt x="11" y="0"/>
                  </a:moveTo>
                  <a:cubicBezTo>
                    <a:pt x="17351" y="45"/>
                    <a:pt x="34692" y="89"/>
                    <a:pt x="52033" y="134"/>
                  </a:cubicBezTo>
                  <a:lnTo>
                    <a:pt x="52033" y="52817"/>
                  </a:lnTo>
                  <a:cubicBezTo>
                    <a:pt x="34412" y="52817"/>
                    <a:pt x="17203" y="52817"/>
                    <a:pt x="0" y="52817"/>
                  </a:cubicBezTo>
                  <a:cubicBezTo>
                    <a:pt x="5" y="35212"/>
                    <a:pt x="5" y="17606"/>
                    <a:pt x="11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40F3BDD-DE04-9AC3-0BE2-80FB2AD1723A}"/>
                </a:ext>
              </a:extLst>
            </p:cNvPr>
            <p:cNvSpPr/>
            <p:nvPr/>
          </p:nvSpPr>
          <p:spPr>
            <a:xfrm>
              <a:off x="10339015" y="3046376"/>
              <a:ext cx="52815" cy="52032"/>
            </a:xfrm>
            <a:custGeom>
              <a:avLst/>
              <a:gdLst>
                <a:gd name="connsiteX0" fmla="*/ 52678 w 52815"/>
                <a:gd name="connsiteY0" fmla="*/ 0 h 52032"/>
                <a:gd name="connsiteX1" fmla="*/ 52815 w 52815"/>
                <a:gd name="connsiteY1" fmla="*/ 52022 h 52032"/>
                <a:gd name="connsiteX2" fmla="*/ 0 w 52815"/>
                <a:gd name="connsiteY2" fmla="*/ 52033 h 52032"/>
                <a:gd name="connsiteX3" fmla="*/ 0 w 52815"/>
                <a:gd name="connsiteY3" fmla="*/ 0 h 52032"/>
                <a:gd name="connsiteX4" fmla="*/ 52678 w 52815"/>
                <a:gd name="connsiteY4" fmla="*/ 0 h 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5" h="52032">
                  <a:moveTo>
                    <a:pt x="52678" y="0"/>
                  </a:moveTo>
                  <a:lnTo>
                    <a:pt x="52815" y="52022"/>
                  </a:lnTo>
                  <a:cubicBezTo>
                    <a:pt x="35210" y="52028"/>
                    <a:pt x="17605" y="52028"/>
                    <a:pt x="0" y="52033"/>
                  </a:cubicBezTo>
                  <a:lnTo>
                    <a:pt x="0" y="0"/>
                  </a:lnTo>
                  <a:lnTo>
                    <a:pt x="52678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E35ECBE-5F85-948B-C8C0-34944BE09E38}"/>
                </a:ext>
              </a:extLst>
            </p:cNvPr>
            <p:cNvSpPr/>
            <p:nvPr/>
          </p:nvSpPr>
          <p:spPr>
            <a:xfrm>
              <a:off x="10180967" y="2940893"/>
              <a:ext cx="52281" cy="52238"/>
            </a:xfrm>
            <a:custGeom>
              <a:avLst/>
              <a:gdLst>
                <a:gd name="connsiteX0" fmla="*/ 52281 w 52281"/>
                <a:gd name="connsiteY0" fmla="*/ 52107 h 52238"/>
                <a:gd name="connsiteX1" fmla="*/ 0 w 52281"/>
                <a:gd name="connsiteY1" fmla="*/ 52107 h 52238"/>
                <a:gd name="connsiteX2" fmla="*/ 0 w 52281"/>
                <a:gd name="connsiteY2" fmla="*/ 0 h 52238"/>
                <a:gd name="connsiteX3" fmla="*/ 52154 w 52281"/>
                <a:gd name="connsiteY3" fmla="*/ 0 h 52238"/>
                <a:gd name="connsiteX4" fmla="*/ 52154 w 52281"/>
                <a:gd name="connsiteY4" fmla="*/ 52239 h 52238"/>
                <a:gd name="connsiteX5" fmla="*/ 52281 w 52281"/>
                <a:gd name="connsiteY5" fmla="*/ 52107 h 5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81" h="52238">
                  <a:moveTo>
                    <a:pt x="52281" y="52107"/>
                  </a:moveTo>
                  <a:lnTo>
                    <a:pt x="0" y="52107"/>
                  </a:lnTo>
                  <a:lnTo>
                    <a:pt x="0" y="0"/>
                  </a:lnTo>
                  <a:lnTo>
                    <a:pt x="52154" y="0"/>
                  </a:lnTo>
                  <a:cubicBezTo>
                    <a:pt x="52154" y="17304"/>
                    <a:pt x="52154" y="34771"/>
                    <a:pt x="52154" y="52239"/>
                  </a:cubicBezTo>
                  <a:cubicBezTo>
                    <a:pt x="52154" y="52239"/>
                    <a:pt x="52281" y="52107"/>
                    <a:pt x="52281" y="52107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35DADCFC-720A-F32E-F9B4-83E1961C7FC4}"/>
                </a:ext>
              </a:extLst>
            </p:cNvPr>
            <p:cNvSpPr/>
            <p:nvPr/>
          </p:nvSpPr>
          <p:spPr>
            <a:xfrm>
              <a:off x="8859549" y="3416536"/>
              <a:ext cx="369284" cy="369282"/>
            </a:xfrm>
            <a:custGeom>
              <a:avLst/>
              <a:gdLst>
                <a:gd name="connsiteX0" fmla="*/ 369285 w 369284"/>
                <a:gd name="connsiteY0" fmla="*/ 369283 h 369282"/>
                <a:gd name="connsiteX1" fmla="*/ 0 w 369284"/>
                <a:gd name="connsiteY1" fmla="*/ 369283 h 369282"/>
                <a:gd name="connsiteX2" fmla="*/ 0 w 369284"/>
                <a:gd name="connsiteY2" fmla="*/ 0 h 369282"/>
                <a:gd name="connsiteX3" fmla="*/ 369284 w 369284"/>
                <a:gd name="connsiteY3" fmla="*/ 0 h 369282"/>
                <a:gd name="connsiteX4" fmla="*/ 369284 w 369284"/>
                <a:gd name="connsiteY4" fmla="*/ 369283 h 369282"/>
                <a:gd name="connsiteX5" fmla="*/ 52891 w 369284"/>
                <a:gd name="connsiteY5" fmla="*/ 316299 h 369282"/>
                <a:gd name="connsiteX6" fmla="*/ 316406 w 369284"/>
                <a:gd name="connsiteY6" fmla="*/ 316299 h 369282"/>
                <a:gd name="connsiteX7" fmla="*/ 316406 w 369284"/>
                <a:gd name="connsiteY7" fmla="*/ 52810 h 369282"/>
                <a:gd name="connsiteX8" fmla="*/ 52891 w 369284"/>
                <a:gd name="connsiteY8" fmla="*/ 52810 h 369282"/>
                <a:gd name="connsiteX9" fmla="*/ 52891 w 369284"/>
                <a:gd name="connsiteY9" fmla="*/ 316299 h 36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4" h="369282">
                  <a:moveTo>
                    <a:pt x="369285" y="369283"/>
                  </a:moveTo>
                  <a:lnTo>
                    <a:pt x="0" y="369283"/>
                  </a:lnTo>
                  <a:cubicBezTo>
                    <a:pt x="0" y="245804"/>
                    <a:pt x="0" y="122902"/>
                    <a:pt x="0" y="0"/>
                  </a:cubicBezTo>
                  <a:lnTo>
                    <a:pt x="369284" y="0"/>
                  </a:lnTo>
                  <a:lnTo>
                    <a:pt x="369284" y="369283"/>
                  </a:lnTo>
                  <a:close/>
                  <a:moveTo>
                    <a:pt x="52891" y="316299"/>
                  </a:moveTo>
                  <a:lnTo>
                    <a:pt x="316406" y="316299"/>
                  </a:lnTo>
                  <a:lnTo>
                    <a:pt x="316406" y="52810"/>
                  </a:lnTo>
                  <a:lnTo>
                    <a:pt x="52891" y="52810"/>
                  </a:lnTo>
                  <a:lnTo>
                    <a:pt x="52891" y="31629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12C68540-1AF7-820A-FE89-10093B296C52}"/>
                </a:ext>
              </a:extLst>
            </p:cNvPr>
            <p:cNvSpPr/>
            <p:nvPr/>
          </p:nvSpPr>
          <p:spPr>
            <a:xfrm>
              <a:off x="9282184" y="2358795"/>
              <a:ext cx="316896" cy="317258"/>
            </a:xfrm>
            <a:custGeom>
              <a:avLst/>
              <a:gdLst>
                <a:gd name="connsiteX0" fmla="*/ 211674 w 316896"/>
                <a:gd name="connsiteY0" fmla="*/ 53299 h 317258"/>
                <a:gd name="connsiteX1" fmla="*/ 211674 w 316896"/>
                <a:gd name="connsiteY1" fmla="*/ 105897 h 317258"/>
                <a:gd name="connsiteX2" fmla="*/ 264076 w 316896"/>
                <a:gd name="connsiteY2" fmla="*/ 105897 h 317258"/>
                <a:gd name="connsiteX3" fmla="*/ 264076 w 316896"/>
                <a:gd name="connsiteY3" fmla="*/ 158614 h 317258"/>
                <a:gd name="connsiteX4" fmla="*/ 316733 w 316896"/>
                <a:gd name="connsiteY4" fmla="*/ 158614 h 317258"/>
                <a:gd name="connsiteX5" fmla="*/ 316733 w 316896"/>
                <a:gd name="connsiteY5" fmla="*/ 211995 h 317258"/>
                <a:gd name="connsiteX6" fmla="*/ 316897 w 316896"/>
                <a:gd name="connsiteY6" fmla="*/ 211862 h 317258"/>
                <a:gd name="connsiteX7" fmla="*/ 263891 w 316896"/>
                <a:gd name="connsiteY7" fmla="*/ 211862 h 317258"/>
                <a:gd name="connsiteX8" fmla="*/ 263891 w 316896"/>
                <a:gd name="connsiteY8" fmla="*/ 264352 h 317258"/>
                <a:gd name="connsiteX9" fmla="*/ 211383 w 316896"/>
                <a:gd name="connsiteY9" fmla="*/ 264352 h 317258"/>
                <a:gd name="connsiteX10" fmla="*/ 211383 w 316896"/>
                <a:gd name="connsiteY10" fmla="*/ 159252 h 317258"/>
                <a:gd name="connsiteX11" fmla="*/ 158224 w 316896"/>
                <a:gd name="connsiteY11" fmla="*/ 159252 h 317258"/>
                <a:gd name="connsiteX12" fmla="*/ 158224 w 316896"/>
                <a:gd name="connsiteY12" fmla="*/ 317259 h 317258"/>
                <a:gd name="connsiteX13" fmla="*/ 158346 w 316896"/>
                <a:gd name="connsiteY13" fmla="*/ 317123 h 317258"/>
                <a:gd name="connsiteX14" fmla="*/ 105846 w 316896"/>
                <a:gd name="connsiteY14" fmla="*/ 317123 h 317258"/>
                <a:gd name="connsiteX15" fmla="*/ 105846 w 316896"/>
                <a:gd name="connsiteY15" fmla="*/ 158747 h 317258"/>
                <a:gd name="connsiteX16" fmla="*/ 52926 w 316896"/>
                <a:gd name="connsiteY16" fmla="*/ 158747 h 317258"/>
                <a:gd name="connsiteX17" fmla="*/ 52926 w 316896"/>
                <a:gd name="connsiteY17" fmla="*/ 106185 h 317258"/>
                <a:gd name="connsiteX18" fmla="*/ 0 w 316896"/>
                <a:gd name="connsiteY18" fmla="*/ 106185 h 317258"/>
                <a:gd name="connsiteX19" fmla="*/ 0 w 316896"/>
                <a:gd name="connsiteY19" fmla="*/ 53343 h 317258"/>
                <a:gd name="connsiteX20" fmla="*/ 52939 w 316896"/>
                <a:gd name="connsiteY20" fmla="*/ 53343 h 317258"/>
                <a:gd name="connsiteX21" fmla="*/ 52939 w 316896"/>
                <a:gd name="connsiteY21" fmla="*/ 0 h 317258"/>
                <a:gd name="connsiteX22" fmla="*/ 105782 w 316896"/>
                <a:gd name="connsiteY22" fmla="*/ 0 h 317258"/>
                <a:gd name="connsiteX23" fmla="*/ 105782 w 316896"/>
                <a:gd name="connsiteY23" fmla="*/ 53299 h 317258"/>
                <a:gd name="connsiteX24" fmla="*/ 211674 w 316896"/>
                <a:gd name="connsiteY24" fmla="*/ 53299 h 3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6896" h="317258">
                  <a:moveTo>
                    <a:pt x="211674" y="53299"/>
                  </a:moveTo>
                  <a:lnTo>
                    <a:pt x="211674" y="105897"/>
                  </a:lnTo>
                  <a:lnTo>
                    <a:pt x="264076" y="105897"/>
                  </a:lnTo>
                  <a:lnTo>
                    <a:pt x="264076" y="158614"/>
                  </a:lnTo>
                  <a:lnTo>
                    <a:pt x="316733" y="158614"/>
                  </a:lnTo>
                  <a:cubicBezTo>
                    <a:pt x="316733" y="176718"/>
                    <a:pt x="316733" y="194357"/>
                    <a:pt x="316733" y="211995"/>
                  </a:cubicBezTo>
                  <a:cubicBezTo>
                    <a:pt x="316733" y="211995"/>
                    <a:pt x="316897" y="211862"/>
                    <a:pt x="316897" y="211862"/>
                  </a:cubicBezTo>
                  <a:lnTo>
                    <a:pt x="263891" y="211862"/>
                  </a:lnTo>
                  <a:lnTo>
                    <a:pt x="263891" y="264352"/>
                  </a:lnTo>
                  <a:lnTo>
                    <a:pt x="211383" y="264352"/>
                  </a:lnTo>
                  <a:lnTo>
                    <a:pt x="211383" y="159252"/>
                  </a:lnTo>
                  <a:lnTo>
                    <a:pt x="158224" y="159252"/>
                  </a:lnTo>
                  <a:lnTo>
                    <a:pt x="158224" y="317259"/>
                  </a:lnTo>
                  <a:cubicBezTo>
                    <a:pt x="158224" y="317259"/>
                    <a:pt x="158346" y="317123"/>
                    <a:pt x="158346" y="317123"/>
                  </a:cubicBezTo>
                  <a:cubicBezTo>
                    <a:pt x="141069" y="317123"/>
                    <a:pt x="123786" y="317123"/>
                    <a:pt x="105846" y="317123"/>
                  </a:cubicBezTo>
                  <a:lnTo>
                    <a:pt x="105846" y="158747"/>
                  </a:lnTo>
                  <a:lnTo>
                    <a:pt x="52926" y="158747"/>
                  </a:lnTo>
                  <a:lnTo>
                    <a:pt x="52926" y="106185"/>
                  </a:lnTo>
                  <a:lnTo>
                    <a:pt x="0" y="106185"/>
                  </a:lnTo>
                  <a:lnTo>
                    <a:pt x="0" y="53343"/>
                  </a:lnTo>
                  <a:lnTo>
                    <a:pt x="52939" y="53343"/>
                  </a:lnTo>
                  <a:lnTo>
                    <a:pt x="52939" y="0"/>
                  </a:lnTo>
                  <a:lnTo>
                    <a:pt x="105782" y="0"/>
                  </a:lnTo>
                  <a:lnTo>
                    <a:pt x="105782" y="53299"/>
                  </a:lnTo>
                  <a:lnTo>
                    <a:pt x="211674" y="5329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5318D48-B0C6-1B95-E354-B1E90F0FF610}"/>
                </a:ext>
              </a:extLst>
            </p:cNvPr>
            <p:cNvSpPr/>
            <p:nvPr/>
          </p:nvSpPr>
          <p:spPr>
            <a:xfrm>
              <a:off x="8859730" y="2676327"/>
              <a:ext cx="211110" cy="369921"/>
            </a:xfrm>
            <a:custGeom>
              <a:avLst/>
              <a:gdLst>
                <a:gd name="connsiteX0" fmla="*/ 0 w 211110"/>
                <a:gd name="connsiteY0" fmla="*/ 369922 h 369921"/>
                <a:gd name="connsiteX1" fmla="*/ 0 w 211110"/>
                <a:gd name="connsiteY1" fmla="*/ 158307 h 369921"/>
                <a:gd name="connsiteX2" fmla="*/ 52334 w 211110"/>
                <a:gd name="connsiteY2" fmla="*/ 158307 h 369921"/>
                <a:gd name="connsiteX3" fmla="*/ 52334 w 211110"/>
                <a:gd name="connsiteY3" fmla="*/ 105894 h 369921"/>
                <a:gd name="connsiteX4" fmla="*/ 104898 w 211110"/>
                <a:gd name="connsiteY4" fmla="*/ 105894 h 369921"/>
                <a:gd name="connsiteX5" fmla="*/ 104898 w 211110"/>
                <a:gd name="connsiteY5" fmla="*/ 0 h 369921"/>
                <a:gd name="connsiteX6" fmla="*/ 211111 w 211110"/>
                <a:gd name="connsiteY6" fmla="*/ 0 h 369921"/>
                <a:gd name="connsiteX7" fmla="*/ 211111 w 211110"/>
                <a:gd name="connsiteY7" fmla="*/ 53035 h 369921"/>
                <a:gd name="connsiteX8" fmla="*/ 158995 w 211110"/>
                <a:gd name="connsiteY8" fmla="*/ 53035 h 369921"/>
                <a:gd name="connsiteX9" fmla="*/ 158995 w 211110"/>
                <a:gd name="connsiteY9" fmla="*/ 157684 h 369921"/>
                <a:gd name="connsiteX10" fmla="*/ 159096 w 211110"/>
                <a:gd name="connsiteY10" fmla="*/ 157631 h 369921"/>
                <a:gd name="connsiteX11" fmla="*/ 105474 w 211110"/>
                <a:gd name="connsiteY11" fmla="*/ 157631 h 369921"/>
                <a:gd name="connsiteX12" fmla="*/ 105474 w 211110"/>
                <a:gd name="connsiteY12" fmla="*/ 264144 h 369921"/>
                <a:gd name="connsiteX13" fmla="*/ 52488 w 211110"/>
                <a:gd name="connsiteY13" fmla="*/ 264144 h 369921"/>
                <a:gd name="connsiteX14" fmla="*/ 52488 w 211110"/>
                <a:gd name="connsiteY14" fmla="*/ 369922 h 369921"/>
                <a:gd name="connsiteX15" fmla="*/ 0 w 211110"/>
                <a:gd name="connsiteY15" fmla="*/ 369922 h 36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110" h="369921">
                  <a:moveTo>
                    <a:pt x="0" y="369922"/>
                  </a:moveTo>
                  <a:cubicBezTo>
                    <a:pt x="0" y="299385"/>
                    <a:pt x="0" y="228849"/>
                    <a:pt x="0" y="158307"/>
                  </a:cubicBezTo>
                  <a:lnTo>
                    <a:pt x="52334" y="158307"/>
                  </a:lnTo>
                  <a:lnTo>
                    <a:pt x="52334" y="105894"/>
                  </a:lnTo>
                  <a:lnTo>
                    <a:pt x="104898" y="105894"/>
                  </a:lnTo>
                  <a:lnTo>
                    <a:pt x="104898" y="0"/>
                  </a:lnTo>
                  <a:lnTo>
                    <a:pt x="211111" y="0"/>
                  </a:lnTo>
                  <a:lnTo>
                    <a:pt x="211111" y="53035"/>
                  </a:lnTo>
                  <a:lnTo>
                    <a:pt x="158995" y="53035"/>
                  </a:lnTo>
                  <a:lnTo>
                    <a:pt x="158995" y="157684"/>
                  </a:lnTo>
                  <a:lnTo>
                    <a:pt x="159096" y="157631"/>
                  </a:lnTo>
                  <a:lnTo>
                    <a:pt x="105474" y="157631"/>
                  </a:lnTo>
                  <a:lnTo>
                    <a:pt x="105474" y="264144"/>
                  </a:lnTo>
                  <a:lnTo>
                    <a:pt x="52488" y="264144"/>
                  </a:lnTo>
                  <a:lnTo>
                    <a:pt x="52488" y="369922"/>
                  </a:lnTo>
                  <a:lnTo>
                    <a:pt x="0" y="369922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3DF34540-F901-2C25-9929-75C76F8327F9}"/>
                </a:ext>
              </a:extLst>
            </p:cNvPr>
            <p:cNvSpPr/>
            <p:nvPr/>
          </p:nvSpPr>
          <p:spPr>
            <a:xfrm>
              <a:off x="8859549" y="3099471"/>
              <a:ext cx="210909" cy="263684"/>
            </a:xfrm>
            <a:custGeom>
              <a:avLst/>
              <a:gdLst>
                <a:gd name="connsiteX0" fmla="*/ 0 w 210909"/>
                <a:gd name="connsiteY0" fmla="*/ 157594 h 263684"/>
                <a:gd name="connsiteX1" fmla="*/ 67 w 210909"/>
                <a:gd name="connsiteY1" fmla="*/ 105445 h 263684"/>
                <a:gd name="connsiteX2" fmla="*/ 52483 w 210909"/>
                <a:gd name="connsiteY2" fmla="*/ 105445 h 263684"/>
                <a:gd name="connsiteX3" fmla="*/ 52483 w 210909"/>
                <a:gd name="connsiteY3" fmla="*/ 0 h 263684"/>
                <a:gd name="connsiteX4" fmla="*/ 105273 w 210909"/>
                <a:gd name="connsiteY4" fmla="*/ 0 h 263684"/>
                <a:gd name="connsiteX5" fmla="*/ 105273 w 210909"/>
                <a:gd name="connsiteY5" fmla="*/ 51980 h 263684"/>
                <a:gd name="connsiteX6" fmla="*/ 158495 w 210909"/>
                <a:gd name="connsiteY6" fmla="*/ 51980 h 263684"/>
                <a:gd name="connsiteX7" fmla="*/ 158495 w 210909"/>
                <a:gd name="connsiteY7" fmla="*/ 210610 h 263684"/>
                <a:gd name="connsiteX8" fmla="*/ 210910 w 210909"/>
                <a:gd name="connsiteY8" fmla="*/ 210610 h 263684"/>
                <a:gd name="connsiteX9" fmla="*/ 210910 w 210909"/>
                <a:gd name="connsiteY9" fmla="*/ 263684 h 263684"/>
                <a:gd name="connsiteX10" fmla="*/ 105507 w 210909"/>
                <a:gd name="connsiteY10" fmla="*/ 263684 h 263684"/>
                <a:gd name="connsiteX11" fmla="*/ 105507 w 210909"/>
                <a:gd name="connsiteY11" fmla="*/ 211202 h 263684"/>
                <a:gd name="connsiteX12" fmla="*/ 52865 w 210909"/>
                <a:gd name="connsiteY12" fmla="*/ 211202 h 263684"/>
                <a:gd name="connsiteX13" fmla="*/ 52865 w 210909"/>
                <a:gd name="connsiteY13" fmla="*/ 157600 h 263684"/>
                <a:gd name="connsiteX14" fmla="*/ 0 w 210909"/>
                <a:gd name="connsiteY14" fmla="*/ 157600 h 26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09" h="263684">
                  <a:moveTo>
                    <a:pt x="0" y="157594"/>
                  </a:moveTo>
                  <a:cubicBezTo>
                    <a:pt x="22" y="140211"/>
                    <a:pt x="45" y="122828"/>
                    <a:pt x="67" y="105445"/>
                  </a:cubicBezTo>
                  <a:lnTo>
                    <a:pt x="52483" y="105445"/>
                  </a:lnTo>
                  <a:lnTo>
                    <a:pt x="52483" y="0"/>
                  </a:lnTo>
                  <a:lnTo>
                    <a:pt x="105273" y="0"/>
                  </a:lnTo>
                  <a:lnTo>
                    <a:pt x="105273" y="51980"/>
                  </a:lnTo>
                  <a:lnTo>
                    <a:pt x="158495" y="51980"/>
                  </a:lnTo>
                  <a:lnTo>
                    <a:pt x="158495" y="210610"/>
                  </a:lnTo>
                  <a:lnTo>
                    <a:pt x="210910" y="210610"/>
                  </a:lnTo>
                  <a:lnTo>
                    <a:pt x="210910" y="263684"/>
                  </a:lnTo>
                  <a:lnTo>
                    <a:pt x="105507" y="263684"/>
                  </a:lnTo>
                  <a:lnTo>
                    <a:pt x="105507" y="211202"/>
                  </a:lnTo>
                  <a:lnTo>
                    <a:pt x="52865" y="211202"/>
                  </a:lnTo>
                  <a:lnTo>
                    <a:pt x="52865" y="157600"/>
                  </a:lnTo>
                  <a:lnTo>
                    <a:pt x="0" y="15760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62225F7-55DB-2DB7-1BC2-8DD32ED23EBC}"/>
                </a:ext>
              </a:extLst>
            </p:cNvPr>
            <p:cNvSpPr/>
            <p:nvPr/>
          </p:nvSpPr>
          <p:spPr>
            <a:xfrm>
              <a:off x="9282219" y="3574907"/>
              <a:ext cx="263962" cy="157879"/>
            </a:xfrm>
            <a:custGeom>
              <a:avLst/>
              <a:gdLst>
                <a:gd name="connsiteX0" fmla="*/ 158279 w 263962"/>
                <a:gd name="connsiteY0" fmla="*/ 52355 h 157879"/>
                <a:gd name="connsiteX1" fmla="*/ 263962 w 263962"/>
                <a:gd name="connsiteY1" fmla="*/ 52355 h 157879"/>
                <a:gd name="connsiteX2" fmla="*/ 263962 w 263962"/>
                <a:gd name="connsiteY2" fmla="*/ 105413 h 157879"/>
                <a:gd name="connsiteX3" fmla="*/ 211718 w 263962"/>
                <a:gd name="connsiteY3" fmla="*/ 105413 h 157879"/>
                <a:gd name="connsiteX4" fmla="*/ 211718 w 263962"/>
                <a:gd name="connsiteY4" fmla="*/ 157880 h 157879"/>
                <a:gd name="connsiteX5" fmla="*/ 105667 w 263962"/>
                <a:gd name="connsiteY5" fmla="*/ 157880 h 157879"/>
                <a:gd name="connsiteX6" fmla="*/ 105667 w 263962"/>
                <a:gd name="connsiteY6" fmla="*/ 52794 h 157879"/>
                <a:gd name="connsiteX7" fmla="*/ 53165 w 263962"/>
                <a:gd name="connsiteY7" fmla="*/ 52794 h 157879"/>
                <a:gd name="connsiteX8" fmla="*/ 53165 w 263962"/>
                <a:gd name="connsiteY8" fmla="*/ 105339 h 157879"/>
                <a:gd name="connsiteX9" fmla="*/ 0 w 263962"/>
                <a:gd name="connsiteY9" fmla="*/ 105339 h 157879"/>
                <a:gd name="connsiteX10" fmla="*/ 0 w 263962"/>
                <a:gd name="connsiteY10" fmla="*/ 0 h 157879"/>
                <a:gd name="connsiteX11" fmla="*/ 158279 w 263962"/>
                <a:gd name="connsiteY11" fmla="*/ 0 h 157879"/>
                <a:gd name="connsiteX12" fmla="*/ 158279 w 263962"/>
                <a:gd name="connsiteY12" fmla="*/ 52355 h 1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62" h="157879">
                  <a:moveTo>
                    <a:pt x="158279" y="52355"/>
                  </a:moveTo>
                  <a:lnTo>
                    <a:pt x="263962" y="52355"/>
                  </a:lnTo>
                  <a:lnTo>
                    <a:pt x="263962" y="105413"/>
                  </a:lnTo>
                  <a:lnTo>
                    <a:pt x="211718" y="105413"/>
                  </a:lnTo>
                  <a:lnTo>
                    <a:pt x="211718" y="157880"/>
                  </a:lnTo>
                  <a:lnTo>
                    <a:pt x="105667" y="157880"/>
                  </a:lnTo>
                  <a:lnTo>
                    <a:pt x="105667" y="52794"/>
                  </a:lnTo>
                  <a:lnTo>
                    <a:pt x="53165" y="52794"/>
                  </a:lnTo>
                  <a:lnTo>
                    <a:pt x="53165" y="105339"/>
                  </a:lnTo>
                  <a:lnTo>
                    <a:pt x="0" y="105339"/>
                  </a:lnTo>
                  <a:lnTo>
                    <a:pt x="0" y="0"/>
                  </a:lnTo>
                  <a:lnTo>
                    <a:pt x="158279" y="0"/>
                  </a:lnTo>
                  <a:lnTo>
                    <a:pt x="158279" y="5235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6435F01-CD5E-93D2-DEA5-F44714C52AE7}"/>
                </a:ext>
              </a:extLst>
            </p:cNvPr>
            <p:cNvSpPr/>
            <p:nvPr/>
          </p:nvSpPr>
          <p:spPr>
            <a:xfrm>
              <a:off x="9123286" y="2517343"/>
              <a:ext cx="212022" cy="212022"/>
            </a:xfrm>
            <a:custGeom>
              <a:avLst/>
              <a:gdLst>
                <a:gd name="connsiteX0" fmla="*/ 0 w 212022"/>
                <a:gd name="connsiteY0" fmla="*/ 212023 h 212022"/>
                <a:gd name="connsiteX1" fmla="*/ 0 w 212022"/>
                <a:gd name="connsiteY1" fmla="*/ 158816 h 212022"/>
                <a:gd name="connsiteX2" fmla="*/ 158592 w 212022"/>
                <a:gd name="connsiteY2" fmla="*/ 158816 h 212022"/>
                <a:gd name="connsiteX3" fmla="*/ 158592 w 212022"/>
                <a:gd name="connsiteY3" fmla="*/ 0 h 212022"/>
                <a:gd name="connsiteX4" fmla="*/ 212023 w 212022"/>
                <a:gd name="connsiteY4" fmla="*/ 0 h 212022"/>
                <a:gd name="connsiteX5" fmla="*/ 212023 w 212022"/>
                <a:gd name="connsiteY5" fmla="*/ 212023 h 212022"/>
                <a:gd name="connsiteX6" fmla="*/ 0 w 212022"/>
                <a:gd name="connsiteY6" fmla="*/ 212023 h 21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22" h="212022">
                  <a:moveTo>
                    <a:pt x="0" y="212023"/>
                  </a:moveTo>
                  <a:lnTo>
                    <a:pt x="0" y="158816"/>
                  </a:lnTo>
                  <a:lnTo>
                    <a:pt x="158592" y="158816"/>
                  </a:lnTo>
                  <a:lnTo>
                    <a:pt x="158592" y="0"/>
                  </a:lnTo>
                  <a:lnTo>
                    <a:pt x="212023" y="0"/>
                  </a:lnTo>
                  <a:cubicBezTo>
                    <a:pt x="212023" y="70471"/>
                    <a:pt x="212023" y="140943"/>
                    <a:pt x="212023" y="212023"/>
                  </a:cubicBezTo>
                  <a:lnTo>
                    <a:pt x="0" y="212023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F5EBEA9-4BD8-CC03-26A5-5174AAA7A63E}"/>
                </a:ext>
              </a:extLst>
            </p:cNvPr>
            <p:cNvSpPr/>
            <p:nvPr/>
          </p:nvSpPr>
          <p:spPr>
            <a:xfrm>
              <a:off x="9282035" y="3733490"/>
              <a:ext cx="105341" cy="52328"/>
            </a:xfrm>
            <a:custGeom>
              <a:avLst/>
              <a:gdLst>
                <a:gd name="connsiteX0" fmla="*/ 105342 w 105341"/>
                <a:gd name="connsiteY0" fmla="*/ 52329 h 52328"/>
                <a:gd name="connsiteX1" fmla="*/ 0 w 105341"/>
                <a:gd name="connsiteY1" fmla="*/ 52149 h 52328"/>
                <a:gd name="connsiteX2" fmla="*/ 0 w 105341"/>
                <a:gd name="connsiteY2" fmla="*/ 0 h 52328"/>
                <a:gd name="connsiteX3" fmla="*/ 105342 w 105341"/>
                <a:gd name="connsiteY3" fmla="*/ 0 h 52328"/>
                <a:gd name="connsiteX4" fmla="*/ 105342 w 105341"/>
                <a:gd name="connsiteY4" fmla="*/ 52329 h 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41" h="52328">
                  <a:moveTo>
                    <a:pt x="105342" y="52329"/>
                  </a:moveTo>
                  <a:cubicBezTo>
                    <a:pt x="70228" y="52271"/>
                    <a:pt x="35114" y="52213"/>
                    <a:pt x="0" y="52149"/>
                  </a:cubicBezTo>
                  <a:lnTo>
                    <a:pt x="0" y="0"/>
                  </a:lnTo>
                  <a:lnTo>
                    <a:pt x="105342" y="0"/>
                  </a:lnTo>
                  <a:lnTo>
                    <a:pt x="105342" y="5232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14CFF9A-F285-3E11-CE3B-960CF3850E8D}"/>
                </a:ext>
              </a:extLst>
            </p:cNvPr>
            <p:cNvSpPr/>
            <p:nvPr/>
          </p:nvSpPr>
          <p:spPr>
            <a:xfrm>
              <a:off x="9123677" y="2782016"/>
              <a:ext cx="105071" cy="52438"/>
            </a:xfrm>
            <a:custGeom>
              <a:avLst/>
              <a:gdLst>
                <a:gd name="connsiteX0" fmla="*/ 0 w 105071"/>
                <a:gd name="connsiteY0" fmla="*/ 0 h 52438"/>
                <a:gd name="connsiteX1" fmla="*/ 105072 w 105071"/>
                <a:gd name="connsiteY1" fmla="*/ 0 h 52438"/>
                <a:gd name="connsiteX2" fmla="*/ 105072 w 105071"/>
                <a:gd name="connsiteY2" fmla="*/ 52439 h 52438"/>
                <a:gd name="connsiteX3" fmla="*/ 0 w 105071"/>
                <a:gd name="connsiteY3" fmla="*/ 52439 h 52438"/>
                <a:gd name="connsiteX4" fmla="*/ 0 w 105071"/>
                <a:gd name="connsiteY4" fmla="*/ 0 h 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71" h="52438">
                  <a:moveTo>
                    <a:pt x="0" y="0"/>
                  </a:moveTo>
                  <a:lnTo>
                    <a:pt x="105072" y="0"/>
                  </a:lnTo>
                  <a:lnTo>
                    <a:pt x="105072" y="52439"/>
                  </a:lnTo>
                  <a:lnTo>
                    <a:pt x="0" y="524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F4F7E8B3-36E1-76E3-4F6D-3446454B67AF}"/>
                </a:ext>
              </a:extLst>
            </p:cNvPr>
            <p:cNvSpPr/>
            <p:nvPr/>
          </p:nvSpPr>
          <p:spPr>
            <a:xfrm>
              <a:off x="8965198" y="2993428"/>
              <a:ext cx="52568" cy="52767"/>
            </a:xfrm>
            <a:custGeom>
              <a:avLst/>
              <a:gdLst>
                <a:gd name="connsiteX0" fmla="*/ 52568 w 52568"/>
                <a:gd name="connsiteY0" fmla="*/ 52768 h 52767"/>
                <a:gd name="connsiteX1" fmla="*/ 0 w 52568"/>
                <a:gd name="connsiteY1" fmla="*/ 52768 h 52767"/>
                <a:gd name="connsiteX2" fmla="*/ 0 w 52568"/>
                <a:gd name="connsiteY2" fmla="*/ 0 h 52767"/>
                <a:gd name="connsiteX3" fmla="*/ 52568 w 52568"/>
                <a:gd name="connsiteY3" fmla="*/ 0 h 52767"/>
                <a:gd name="connsiteX4" fmla="*/ 52568 w 52568"/>
                <a:gd name="connsiteY4" fmla="*/ 52768 h 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68" h="52767">
                  <a:moveTo>
                    <a:pt x="52568" y="52768"/>
                  </a:moveTo>
                  <a:lnTo>
                    <a:pt x="0" y="52768"/>
                  </a:lnTo>
                  <a:lnTo>
                    <a:pt x="0" y="0"/>
                  </a:lnTo>
                  <a:lnTo>
                    <a:pt x="52568" y="0"/>
                  </a:lnTo>
                  <a:lnTo>
                    <a:pt x="52568" y="5276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BC403F24-F95B-250E-F977-F78FEED34528}"/>
                </a:ext>
              </a:extLst>
            </p:cNvPr>
            <p:cNvSpPr/>
            <p:nvPr/>
          </p:nvSpPr>
          <p:spPr>
            <a:xfrm>
              <a:off x="9757505" y="3468648"/>
              <a:ext cx="52894" cy="53079"/>
            </a:xfrm>
            <a:custGeom>
              <a:avLst/>
              <a:gdLst>
                <a:gd name="connsiteX0" fmla="*/ 0 w 52894"/>
                <a:gd name="connsiteY0" fmla="*/ 127 h 53079"/>
                <a:gd name="connsiteX1" fmla="*/ 52894 w 52894"/>
                <a:gd name="connsiteY1" fmla="*/ 127 h 53079"/>
                <a:gd name="connsiteX2" fmla="*/ 52894 w 52894"/>
                <a:gd name="connsiteY2" fmla="*/ 53079 h 53079"/>
                <a:gd name="connsiteX3" fmla="*/ 127 w 52894"/>
                <a:gd name="connsiteY3" fmla="*/ 53079 h 53079"/>
                <a:gd name="connsiteX4" fmla="*/ 127 w 52894"/>
                <a:gd name="connsiteY4" fmla="*/ 0 h 53079"/>
                <a:gd name="connsiteX5" fmla="*/ 0 w 52894"/>
                <a:gd name="connsiteY5" fmla="*/ 127 h 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94" h="53079">
                  <a:moveTo>
                    <a:pt x="0" y="127"/>
                  </a:moveTo>
                  <a:lnTo>
                    <a:pt x="52894" y="127"/>
                  </a:lnTo>
                  <a:lnTo>
                    <a:pt x="52894" y="53079"/>
                  </a:lnTo>
                  <a:lnTo>
                    <a:pt x="127" y="53079"/>
                  </a:lnTo>
                  <a:cubicBezTo>
                    <a:pt x="127" y="35279"/>
                    <a:pt x="127" y="17637"/>
                    <a:pt x="127" y="0"/>
                  </a:cubicBezTo>
                  <a:lnTo>
                    <a:pt x="0" y="12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40FC81D-17AF-CFF2-1CC9-A4F0A2A5B9F1}"/>
                </a:ext>
              </a:extLst>
            </p:cNvPr>
            <p:cNvSpPr/>
            <p:nvPr/>
          </p:nvSpPr>
          <p:spPr>
            <a:xfrm>
              <a:off x="9123863" y="3257784"/>
              <a:ext cx="53506" cy="51863"/>
            </a:xfrm>
            <a:custGeom>
              <a:avLst/>
              <a:gdLst>
                <a:gd name="connsiteX0" fmla="*/ 53507 w 53506"/>
                <a:gd name="connsiteY0" fmla="*/ 51800 h 51863"/>
                <a:gd name="connsiteX1" fmla="*/ 0 w 53506"/>
                <a:gd name="connsiteY1" fmla="*/ 51800 h 51863"/>
                <a:gd name="connsiteX2" fmla="*/ 0 w 53506"/>
                <a:gd name="connsiteY2" fmla="*/ 0 h 51863"/>
                <a:gd name="connsiteX3" fmla="*/ 53406 w 53506"/>
                <a:gd name="connsiteY3" fmla="*/ 0 h 51863"/>
                <a:gd name="connsiteX4" fmla="*/ 53406 w 53506"/>
                <a:gd name="connsiteY4" fmla="*/ 51864 h 51863"/>
                <a:gd name="connsiteX5" fmla="*/ 53507 w 53506"/>
                <a:gd name="connsiteY5" fmla="*/ 51800 h 5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06" h="51863">
                  <a:moveTo>
                    <a:pt x="53507" y="51800"/>
                  </a:moveTo>
                  <a:lnTo>
                    <a:pt x="0" y="51800"/>
                  </a:lnTo>
                  <a:lnTo>
                    <a:pt x="0" y="0"/>
                  </a:lnTo>
                  <a:lnTo>
                    <a:pt x="53406" y="0"/>
                  </a:lnTo>
                  <a:lnTo>
                    <a:pt x="53406" y="51864"/>
                  </a:lnTo>
                  <a:lnTo>
                    <a:pt x="53507" y="5180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444FF1C-4263-2A33-5258-24FCD8678BEF}"/>
                </a:ext>
              </a:extLst>
            </p:cNvPr>
            <p:cNvSpPr/>
            <p:nvPr/>
          </p:nvSpPr>
          <p:spPr>
            <a:xfrm>
              <a:off x="9440784" y="3522589"/>
              <a:ext cx="53539" cy="51858"/>
            </a:xfrm>
            <a:custGeom>
              <a:avLst/>
              <a:gdLst>
                <a:gd name="connsiteX0" fmla="*/ 53486 w 53539"/>
                <a:gd name="connsiteY0" fmla="*/ 0 h 51858"/>
                <a:gd name="connsiteX1" fmla="*/ 53486 w 53539"/>
                <a:gd name="connsiteY1" fmla="*/ 51858 h 51858"/>
                <a:gd name="connsiteX2" fmla="*/ 53 w 53539"/>
                <a:gd name="connsiteY2" fmla="*/ 51858 h 51858"/>
                <a:gd name="connsiteX3" fmla="*/ 0 w 53539"/>
                <a:gd name="connsiteY3" fmla="*/ 90 h 51858"/>
                <a:gd name="connsiteX4" fmla="*/ 53539 w 53539"/>
                <a:gd name="connsiteY4" fmla="*/ 95 h 51858"/>
                <a:gd name="connsiteX5" fmla="*/ 53486 w 53539"/>
                <a:gd name="connsiteY5" fmla="*/ 0 h 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39" h="51858">
                  <a:moveTo>
                    <a:pt x="53486" y="0"/>
                  </a:moveTo>
                  <a:lnTo>
                    <a:pt x="53486" y="51858"/>
                  </a:lnTo>
                  <a:cubicBezTo>
                    <a:pt x="34972" y="51858"/>
                    <a:pt x="17536" y="51858"/>
                    <a:pt x="53" y="51858"/>
                  </a:cubicBezTo>
                  <a:cubicBezTo>
                    <a:pt x="0" y="34428"/>
                    <a:pt x="0" y="17002"/>
                    <a:pt x="0" y="90"/>
                  </a:cubicBezTo>
                  <a:cubicBezTo>
                    <a:pt x="18049" y="90"/>
                    <a:pt x="35791" y="90"/>
                    <a:pt x="53539" y="95"/>
                  </a:cubicBezTo>
                  <a:cubicBezTo>
                    <a:pt x="53544" y="100"/>
                    <a:pt x="53486" y="0"/>
                    <a:pt x="53486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FA9E3159-4E59-722E-92B1-1F9A176E4D9C}"/>
                </a:ext>
              </a:extLst>
            </p:cNvPr>
            <p:cNvSpPr/>
            <p:nvPr/>
          </p:nvSpPr>
          <p:spPr>
            <a:xfrm>
              <a:off x="9018726" y="2833958"/>
              <a:ext cx="51877" cy="53465"/>
            </a:xfrm>
            <a:custGeom>
              <a:avLst/>
              <a:gdLst>
                <a:gd name="connsiteX0" fmla="*/ 0 w 51877"/>
                <a:gd name="connsiteY0" fmla="*/ 53 h 53465"/>
                <a:gd name="connsiteX1" fmla="*/ 51877 w 51877"/>
                <a:gd name="connsiteY1" fmla="*/ 53 h 53465"/>
                <a:gd name="connsiteX2" fmla="*/ 51877 w 51877"/>
                <a:gd name="connsiteY2" fmla="*/ 53465 h 53465"/>
                <a:gd name="connsiteX3" fmla="*/ 90 w 51877"/>
                <a:gd name="connsiteY3" fmla="*/ 53465 h 53465"/>
                <a:gd name="connsiteX4" fmla="*/ 95 w 51877"/>
                <a:gd name="connsiteY4" fmla="*/ 0 h 53465"/>
                <a:gd name="connsiteX5" fmla="*/ 0 w 51877"/>
                <a:gd name="connsiteY5" fmla="*/ 58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7" h="53465">
                  <a:moveTo>
                    <a:pt x="0" y="53"/>
                  </a:moveTo>
                  <a:lnTo>
                    <a:pt x="51877" y="53"/>
                  </a:lnTo>
                  <a:lnTo>
                    <a:pt x="51877" y="53465"/>
                  </a:lnTo>
                  <a:lnTo>
                    <a:pt x="90" y="53465"/>
                  </a:lnTo>
                  <a:cubicBezTo>
                    <a:pt x="90" y="35527"/>
                    <a:pt x="90" y="17764"/>
                    <a:pt x="95" y="0"/>
                  </a:cubicBezTo>
                  <a:cubicBezTo>
                    <a:pt x="100" y="0"/>
                    <a:pt x="0" y="58"/>
                    <a:pt x="0" y="5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8EB1E6E-653B-B6A1-505E-64B251D49C83}"/>
                </a:ext>
              </a:extLst>
            </p:cNvPr>
            <p:cNvSpPr/>
            <p:nvPr/>
          </p:nvSpPr>
          <p:spPr>
            <a:xfrm>
              <a:off x="9177269" y="3309589"/>
              <a:ext cx="51877" cy="53465"/>
            </a:xfrm>
            <a:custGeom>
              <a:avLst/>
              <a:gdLst>
                <a:gd name="connsiteX0" fmla="*/ 0 w 51877"/>
                <a:gd name="connsiteY0" fmla="*/ 58 h 53465"/>
                <a:gd name="connsiteX1" fmla="*/ 51877 w 51877"/>
                <a:gd name="connsiteY1" fmla="*/ 58 h 53465"/>
                <a:gd name="connsiteX2" fmla="*/ 51877 w 51877"/>
                <a:gd name="connsiteY2" fmla="*/ 53465 h 53465"/>
                <a:gd name="connsiteX3" fmla="*/ 90 w 51877"/>
                <a:gd name="connsiteY3" fmla="*/ 53465 h 53465"/>
                <a:gd name="connsiteX4" fmla="*/ 95 w 51877"/>
                <a:gd name="connsiteY4" fmla="*/ 0 h 53465"/>
                <a:gd name="connsiteX5" fmla="*/ 0 w 51877"/>
                <a:gd name="connsiteY5" fmla="*/ 58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7" h="53465">
                  <a:moveTo>
                    <a:pt x="0" y="58"/>
                  </a:moveTo>
                  <a:lnTo>
                    <a:pt x="51877" y="58"/>
                  </a:lnTo>
                  <a:lnTo>
                    <a:pt x="51877" y="53465"/>
                  </a:lnTo>
                  <a:lnTo>
                    <a:pt x="90" y="53465"/>
                  </a:lnTo>
                  <a:cubicBezTo>
                    <a:pt x="90" y="35527"/>
                    <a:pt x="90" y="17764"/>
                    <a:pt x="95" y="0"/>
                  </a:cubicBezTo>
                  <a:cubicBezTo>
                    <a:pt x="100" y="-5"/>
                    <a:pt x="0" y="58"/>
                    <a:pt x="0" y="5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D192C39-18C6-D2E7-51AE-30FC994C1FE6}"/>
                </a:ext>
              </a:extLst>
            </p:cNvPr>
            <p:cNvSpPr/>
            <p:nvPr/>
          </p:nvSpPr>
          <p:spPr>
            <a:xfrm>
              <a:off x="9071182" y="3205064"/>
              <a:ext cx="52178" cy="52138"/>
            </a:xfrm>
            <a:custGeom>
              <a:avLst/>
              <a:gdLst>
                <a:gd name="connsiteX0" fmla="*/ 52179 w 52178"/>
                <a:gd name="connsiteY0" fmla="*/ 0 h 52138"/>
                <a:gd name="connsiteX1" fmla="*/ 52179 w 52178"/>
                <a:gd name="connsiteY1" fmla="*/ 52139 h 52138"/>
                <a:gd name="connsiteX2" fmla="*/ 0 w 52178"/>
                <a:gd name="connsiteY2" fmla="*/ 52139 h 52138"/>
                <a:gd name="connsiteX3" fmla="*/ 0 w 52178"/>
                <a:gd name="connsiteY3" fmla="*/ 0 h 52138"/>
                <a:gd name="connsiteX4" fmla="*/ 52179 w 52178"/>
                <a:gd name="connsiteY4" fmla="*/ 0 h 5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8" h="52138">
                  <a:moveTo>
                    <a:pt x="52179" y="0"/>
                  </a:moveTo>
                  <a:lnTo>
                    <a:pt x="52179" y="52139"/>
                  </a:lnTo>
                  <a:lnTo>
                    <a:pt x="0" y="52139"/>
                  </a:lnTo>
                  <a:lnTo>
                    <a:pt x="0" y="0"/>
                  </a:lnTo>
                  <a:lnTo>
                    <a:pt x="5217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999CEAB-207B-2EA5-5252-0390DAB310DD}"/>
                </a:ext>
              </a:extLst>
            </p:cNvPr>
            <p:cNvSpPr/>
            <p:nvPr/>
          </p:nvSpPr>
          <p:spPr>
            <a:xfrm>
              <a:off x="9070650" y="2729167"/>
              <a:ext cx="52835" cy="52314"/>
            </a:xfrm>
            <a:custGeom>
              <a:avLst/>
              <a:gdLst>
                <a:gd name="connsiteX0" fmla="*/ 0 w 52835"/>
                <a:gd name="connsiteY0" fmla="*/ 8 h 52314"/>
                <a:gd name="connsiteX1" fmla="*/ 52836 w 52835"/>
                <a:gd name="connsiteY1" fmla="*/ 0 h 52314"/>
                <a:gd name="connsiteX2" fmla="*/ 52836 w 52835"/>
                <a:gd name="connsiteY2" fmla="*/ 52315 h 52314"/>
                <a:gd name="connsiteX3" fmla="*/ 0 w 52835"/>
                <a:gd name="connsiteY3" fmla="*/ 52315 h 52314"/>
                <a:gd name="connsiteX4" fmla="*/ 0 w 52835"/>
                <a:gd name="connsiteY4" fmla="*/ 8 h 5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35" h="52314">
                  <a:moveTo>
                    <a:pt x="0" y="8"/>
                  </a:moveTo>
                  <a:cubicBezTo>
                    <a:pt x="17612" y="5"/>
                    <a:pt x="35224" y="3"/>
                    <a:pt x="52836" y="0"/>
                  </a:cubicBezTo>
                  <a:lnTo>
                    <a:pt x="52836" y="52315"/>
                  </a:lnTo>
                  <a:lnTo>
                    <a:pt x="0" y="5231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2B3AF86-E131-852D-AEE2-D238D67AF6C2}"/>
                </a:ext>
              </a:extLst>
            </p:cNvPr>
            <p:cNvSpPr/>
            <p:nvPr/>
          </p:nvSpPr>
          <p:spPr>
            <a:xfrm>
              <a:off x="9546573" y="3575108"/>
              <a:ext cx="52201" cy="52053"/>
            </a:xfrm>
            <a:custGeom>
              <a:avLst/>
              <a:gdLst>
                <a:gd name="connsiteX0" fmla="*/ 0 w 52201"/>
                <a:gd name="connsiteY0" fmla="*/ 52054 h 52053"/>
                <a:gd name="connsiteX1" fmla="*/ 0 w 52201"/>
                <a:gd name="connsiteY1" fmla="*/ 0 h 52053"/>
                <a:gd name="connsiteX2" fmla="*/ 52202 w 52201"/>
                <a:gd name="connsiteY2" fmla="*/ 0 h 52053"/>
                <a:gd name="connsiteX3" fmla="*/ 52202 w 52201"/>
                <a:gd name="connsiteY3" fmla="*/ 52054 h 52053"/>
                <a:gd name="connsiteX4" fmla="*/ 0 w 52201"/>
                <a:gd name="connsiteY4" fmla="*/ 52054 h 5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1" h="52053">
                  <a:moveTo>
                    <a:pt x="0" y="52054"/>
                  </a:moveTo>
                  <a:lnTo>
                    <a:pt x="0" y="0"/>
                  </a:lnTo>
                  <a:lnTo>
                    <a:pt x="52202" y="0"/>
                  </a:lnTo>
                  <a:lnTo>
                    <a:pt x="52202" y="52054"/>
                  </a:lnTo>
                  <a:lnTo>
                    <a:pt x="0" y="52054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59D6AC7-55DE-1C0E-0E83-27E3BD68F28F}"/>
                </a:ext>
              </a:extLst>
            </p:cNvPr>
            <p:cNvSpPr/>
            <p:nvPr/>
          </p:nvSpPr>
          <p:spPr>
            <a:xfrm>
              <a:off x="8859549" y="2253606"/>
              <a:ext cx="369284" cy="369284"/>
            </a:xfrm>
            <a:custGeom>
              <a:avLst/>
              <a:gdLst>
                <a:gd name="connsiteX0" fmla="*/ 0 w 369284"/>
                <a:gd name="connsiteY0" fmla="*/ 369284 h 369284"/>
                <a:gd name="connsiteX1" fmla="*/ 0 w 369284"/>
                <a:gd name="connsiteY1" fmla="*/ 0 h 369284"/>
                <a:gd name="connsiteX2" fmla="*/ 369284 w 369284"/>
                <a:gd name="connsiteY2" fmla="*/ 0 h 369284"/>
                <a:gd name="connsiteX3" fmla="*/ 369284 w 369284"/>
                <a:gd name="connsiteY3" fmla="*/ 369284 h 369284"/>
                <a:gd name="connsiteX4" fmla="*/ 0 w 369284"/>
                <a:gd name="connsiteY4" fmla="*/ 369284 h 369284"/>
                <a:gd name="connsiteX5" fmla="*/ 316729 w 369284"/>
                <a:gd name="connsiteY5" fmla="*/ 53125 h 369284"/>
                <a:gd name="connsiteX6" fmla="*/ 53004 w 369284"/>
                <a:gd name="connsiteY6" fmla="*/ 53125 h 369284"/>
                <a:gd name="connsiteX7" fmla="*/ 53004 w 369284"/>
                <a:gd name="connsiteY7" fmla="*/ 316438 h 369284"/>
                <a:gd name="connsiteX8" fmla="*/ 316730 w 369284"/>
                <a:gd name="connsiteY8" fmla="*/ 316438 h 369284"/>
                <a:gd name="connsiteX9" fmla="*/ 316730 w 369284"/>
                <a:gd name="connsiteY9" fmla="*/ 53125 h 36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4" h="369284">
                  <a:moveTo>
                    <a:pt x="0" y="369284"/>
                  </a:moveTo>
                  <a:lnTo>
                    <a:pt x="0" y="0"/>
                  </a:lnTo>
                  <a:cubicBezTo>
                    <a:pt x="123478" y="0"/>
                    <a:pt x="246382" y="0"/>
                    <a:pt x="369284" y="0"/>
                  </a:cubicBezTo>
                  <a:lnTo>
                    <a:pt x="369284" y="369284"/>
                  </a:lnTo>
                  <a:lnTo>
                    <a:pt x="0" y="369284"/>
                  </a:lnTo>
                  <a:close/>
                  <a:moveTo>
                    <a:pt x="316729" y="53125"/>
                  </a:moveTo>
                  <a:lnTo>
                    <a:pt x="53004" y="53125"/>
                  </a:lnTo>
                  <a:lnTo>
                    <a:pt x="53004" y="316438"/>
                  </a:lnTo>
                  <a:lnTo>
                    <a:pt x="316730" y="316438"/>
                  </a:lnTo>
                  <a:lnTo>
                    <a:pt x="316730" y="5312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707D9BEA-27AD-79AC-39A6-18F0846CDD6E}"/>
                </a:ext>
              </a:extLst>
            </p:cNvPr>
            <p:cNvSpPr/>
            <p:nvPr/>
          </p:nvSpPr>
          <p:spPr>
            <a:xfrm>
              <a:off x="9282366" y="2306180"/>
              <a:ext cx="52947" cy="52806"/>
            </a:xfrm>
            <a:custGeom>
              <a:avLst/>
              <a:gdLst>
                <a:gd name="connsiteX0" fmla="*/ 52939 w 52947"/>
                <a:gd name="connsiteY0" fmla="*/ 0 h 52806"/>
                <a:gd name="connsiteX1" fmla="*/ 52947 w 52947"/>
                <a:gd name="connsiteY1" fmla="*/ 52806 h 52806"/>
                <a:gd name="connsiteX2" fmla="*/ 0 w 52947"/>
                <a:gd name="connsiteY2" fmla="*/ 52806 h 52806"/>
                <a:gd name="connsiteX3" fmla="*/ 0 w 52947"/>
                <a:gd name="connsiteY3" fmla="*/ 0 h 52806"/>
                <a:gd name="connsiteX4" fmla="*/ 52939 w 52947"/>
                <a:gd name="connsiteY4" fmla="*/ 0 h 5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47" h="52806">
                  <a:moveTo>
                    <a:pt x="52939" y="0"/>
                  </a:moveTo>
                  <a:cubicBezTo>
                    <a:pt x="52941" y="17602"/>
                    <a:pt x="52944" y="35204"/>
                    <a:pt x="52947" y="52806"/>
                  </a:cubicBezTo>
                  <a:cubicBezTo>
                    <a:pt x="35442" y="52806"/>
                    <a:pt x="17937" y="52806"/>
                    <a:pt x="0" y="52806"/>
                  </a:cubicBezTo>
                  <a:lnTo>
                    <a:pt x="0" y="0"/>
                  </a:lnTo>
                  <a:lnTo>
                    <a:pt x="5293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27E6A82-9BB7-24DC-0B7C-65D0E231E8EC}"/>
                </a:ext>
              </a:extLst>
            </p:cNvPr>
            <p:cNvSpPr/>
            <p:nvPr/>
          </p:nvSpPr>
          <p:spPr>
            <a:xfrm>
              <a:off x="8859730" y="2676094"/>
              <a:ext cx="52125" cy="53066"/>
            </a:xfrm>
            <a:custGeom>
              <a:avLst/>
              <a:gdLst>
                <a:gd name="connsiteX0" fmla="*/ 0 w 52125"/>
                <a:gd name="connsiteY0" fmla="*/ 53066 h 53066"/>
                <a:gd name="connsiteX1" fmla="*/ 0 w 52125"/>
                <a:gd name="connsiteY1" fmla="*/ 0 h 53066"/>
                <a:gd name="connsiteX2" fmla="*/ 52126 w 52125"/>
                <a:gd name="connsiteY2" fmla="*/ 0 h 53066"/>
                <a:gd name="connsiteX3" fmla="*/ 52126 w 52125"/>
                <a:gd name="connsiteY3" fmla="*/ 53066 h 53066"/>
                <a:gd name="connsiteX4" fmla="*/ 0 w 52125"/>
                <a:gd name="connsiteY4" fmla="*/ 53066 h 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5" h="53066">
                  <a:moveTo>
                    <a:pt x="0" y="53066"/>
                  </a:moveTo>
                  <a:cubicBezTo>
                    <a:pt x="0" y="35377"/>
                    <a:pt x="0" y="17689"/>
                    <a:pt x="0" y="0"/>
                  </a:cubicBezTo>
                  <a:lnTo>
                    <a:pt x="52126" y="0"/>
                  </a:lnTo>
                  <a:lnTo>
                    <a:pt x="52126" y="53066"/>
                  </a:lnTo>
                  <a:lnTo>
                    <a:pt x="0" y="53066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49FCF8B-454C-2857-8DEA-4A89BE933901}"/>
                </a:ext>
              </a:extLst>
            </p:cNvPr>
            <p:cNvSpPr/>
            <p:nvPr/>
          </p:nvSpPr>
          <p:spPr>
            <a:xfrm>
              <a:off x="9335117" y="2253537"/>
              <a:ext cx="52135" cy="52834"/>
            </a:xfrm>
            <a:custGeom>
              <a:avLst/>
              <a:gdLst>
                <a:gd name="connsiteX0" fmla="*/ 111 w 52135"/>
                <a:gd name="connsiteY0" fmla="*/ 136 h 52834"/>
                <a:gd name="connsiteX1" fmla="*/ 52136 w 52135"/>
                <a:gd name="connsiteY1" fmla="*/ 0 h 52834"/>
                <a:gd name="connsiteX2" fmla="*/ 52136 w 52135"/>
                <a:gd name="connsiteY2" fmla="*/ 52834 h 52834"/>
                <a:gd name="connsiteX3" fmla="*/ 0 w 52135"/>
                <a:gd name="connsiteY3" fmla="*/ 52834 h 52834"/>
                <a:gd name="connsiteX4" fmla="*/ 111 w 52135"/>
                <a:gd name="connsiteY4" fmla="*/ 136 h 5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35" h="52834">
                  <a:moveTo>
                    <a:pt x="111" y="136"/>
                  </a:moveTo>
                  <a:cubicBezTo>
                    <a:pt x="17453" y="91"/>
                    <a:pt x="34795" y="45"/>
                    <a:pt x="52136" y="0"/>
                  </a:cubicBezTo>
                  <a:lnTo>
                    <a:pt x="52136" y="52834"/>
                  </a:lnTo>
                  <a:cubicBezTo>
                    <a:pt x="34884" y="52834"/>
                    <a:pt x="17442" y="52834"/>
                    <a:pt x="0" y="52834"/>
                  </a:cubicBezTo>
                  <a:cubicBezTo>
                    <a:pt x="37" y="35268"/>
                    <a:pt x="74" y="17702"/>
                    <a:pt x="111" y="136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64B4BC-EE3A-7183-D8B8-06753A1C8E05}"/>
                </a:ext>
              </a:extLst>
            </p:cNvPr>
            <p:cNvSpPr/>
            <p:nvPr/>
          </p:nvSpPr>
          <p:spPr>
            <a:xfrm>
              <a:off x="10181178" y="3627156"/>
              <a:ext cx="105355" cy="53438"/>
            </a:xfrm>
            <a:custGeom>
              <a:avLst/>
              <a:gdLst>
                <a:gd name="connsiteX0" fmla="*/ 0 w 105355"/>
                <a:gd name="connsiteY0" fmla="*/ 148 h 53438"/>
                <a:gd name="connsiteX1" fmla="*/ 105234 w 105355"/>
                <a:gd name="connsiteY1" fmla="*/ 148 h 53438"/>
                <a:gd name="connsiteX2" fmla="*/ 105234 w 105355"/>
                <a:gd name="connsiteY2" fmla="*/ 53439 h 53438"/>
                <a:gd name="connsiteX3" fmla="*/ 105355 w 105355"/>
                <a:gd name="connsiteY3" fmla="*/ 53301 h 53438"/>
                <a:gd name="connsiteX4" fmla="*/ 159 w 105355"/>
                <a:gd name="connsiteY4" fmla="*/ 53301 h 53438"/>
                <a:gd name="connsiteX5" fmla="*/ 159 w 105355"/>
                <a:gd name="connsiteY5" fmla="*/ 0 h 53438"/>
                <a:gd name="connsiteX6" fmla="*/ 0 w 105355"/>
                <a:gd name="connsiteY6" fmla="*/ 148 h 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5" h="53438">
                  <a:moveTo>
                    <a:pt x="0" y="148"/>
                  </a:moveTo>
                  <a:lnTo>
                    <a:pt x="105234" y="148"/>
                  </a:lnTo>
                  <a:lnTo>
                    <a:pt x="105234" y="53439"/>
                  </a:lnTo>
                  <a:lnTo>
                    <a:pt x="105355" y="53301"/>
                  </a:lnTo>
                  <a:lnTo>
                    <a:pt x="159" y="53301"/>
                  </a:lnTo>
                  <a:lnTo>
                    <a:pt x="159" y="0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2202AE8-B8F1-443D-587F-C27FBAD0AAA6}"/>
                </a:ext>
              </a:extLst>
            </p:cNvPr>
            <p:cNvSpPr/>
            <p:nvPr/>
          </p:nvSpPr>
          <p:spPr>
            <a:xfrm>
              <a:off x="10339523" y="3522002"/>
              <a:ext cx="52170" cy="105228"/>
            </a:xfrm>
            <a:custGeom>
              <a:avLst/>
              <a:gdLst>
                <a:gd name="connsiteX0" fmla="*/ 52170 w 52170"/>
                <a:gd name="connsiteY0" fmla="*/ 0 h 105228"/>
                <a:gd name="connsiteX1" fmla="*/ 52170 w 52170"/>
                <a:gd name="connsiteY1" fmla="*/ 105228 h 105228"/>
                <a:gd name="connsiteX2" fmla="*/ 0 w 52170"/>
                <a:gd name="connsiteY2" fmla="*/ 105228 h 105228"/>
                <a:gd name="connsiteX3" fmla="*/ 0 w 52170"/>
                <a:gd name="connsiteY3" fmla="*/ 0 h 105228"/>
                <a:gd name="connsiteX4" fmla="*/ 52170 w 52170"/>
                <a:gd name="connsiteY4" fmla="*/ 0 h 10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0" h="105228">
                  <a:moveTo>
                    <a:pt x="52170" y="0"/>
                  </a:moveTo>
                  <a:lnTo>
                    <a:pt x="52170" y="105228"/>
                  </a:lnTo>
                  <a:lnTo>
                    <a:pt x="0" y="105228"/>
                  </a:lnTo>
                  <a:lnTo>
                    <a:pt x="0" y="0"/>
                  </a:lnTo>
                  <a:lnTo>
                    <a:pt x="5217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7DEE52C-28B3-2C5A-634B-200B7496ACD0}"/>
                </a:ext>
              </a:extLst>
            </p:cNvPr>
            <p:cNvSpPr/>
            <p:nvPr/>
          </p:nvSpPr>
          <p:spPr>
            <a:xfrm>
              <a:off x="10286412" y="3680463"/>
              <a:ext cx="105418" cy="52915"/>
            </a:xfrm>
            <a:custGeom>
              <a:avLst/>
              <a:gdLst>
                <a:gd name="connsiteX0" fmla="*/ 105281 w 105418"/>
                <a:gd name="connsiteY0" fmla="*/ 85 h 52915"/>
                <a:gd name="connsiteX1" fmla="*/ 105419 w 105418"/>
                <a:gd name="connsiteY1" fmla="*/ 52107 h 52915"/>
                <a:gd name="connsiteX2" fmla="*/ 0 w 105418"/>
                <a:gd name="connsiteY2" fmla="*/ 52916 h 52915"/>
                <a:gd name="connsiteX3" fmla="*/ 122 w 105418"/>
                <a:gd name="connsiteY3" fmla="*/ 0 h 52915"/>
                <a:gd name="connsiteX4" fmla="*/ 0 w 105418"/>
                <a:gd name="connsiteY4" fmla="*/ 132 h 52915"/>
                <a:gd name="connsiteX5" fmla="*/ 105287 w 105418"/>
                <a:gd name="connsiteY5" fmla="*/ 85 h 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8" h="52915">
                  <a:moveTo>
                    <a:pt x="105281" y="85"/>
                  </a:moveTo>
                  <a:cubicBezTo>
                    <a:pt x="105329" y="17425"/>
                    <a:pt x="105371" y="34766"/>
                    <a:pt x="105419" y="52107"/>
                  </a:cubicBezTo>
                  <a:cubicBezTo>
                    <a:pt x="70277" y="52376"/>
                    <a:pt x="35141" y="52646"/>
                    <a:pt x="0" y="52916"/>
                  </a:cubicBezTo>
                  <a:cubicBezTo>
                    <a:pt x="42" y="35274"/>
                    <a:pt x="79" y="17637"/>
                    <a:pt x="122" y="0"/>
                  </a:cubicBezTo>
                  <a:lnTo>
                    <a:pt x="0" y="132"/>
                  </a:lnTo>
                  <a:cubicBezTo>
                    <a:pt x="35094" y="116"/>
                    <a:pt x="70188" y="100"/>
                    <a:pt x="105287" y="85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0B4074A-A86C-3EED-DE42-236A6B2E8844}"/>
                </a:ext>
              </a:extLst>
            </p:cNvPr>
            <p:cNvSpPr/>
            <p:nvPr/>
          </p:nvSpPr>
          <p:spPr>
            <a:xfrm>
              <a:off x="10287062" y="3469023"/>
              <a:ext cx="51900" cy="53533"/>
            </a:xfrm>
            <a:custGeom>
              <a:avLst/>
              <a:gdLst>
                <a:gd name="connsiteX0" fmla="*/ 111 w 51900"/>
                <a:gd name="connsiteY0" fmla="*/ 53534 h 53533"/>
                <a:gd name="connsiteX1" fmla="*/ 111 w 51900"/>
                <a:gd name="connsiteY1" fmla="*/ 0 h 53533"/>
                <a:gd name="connsiteX2" fmla="*/ 51901 w 51900"/>
                <a:gd name="connsiteY2" fmla="*/ 0 h 53533"/>
                <a:gd name="connsiteX3" fmla="*/ 51901 w 51900"/>
                <a:gd name="connsiteY3" fmla="*/ 53460 h 53533"/>
                <a:gd name="connsiteX4" fmla="*/ 0 w 51900"/>
                <a:gd name="connsiteY4" fmla="*/ 53465 h 53533"/>
                <a:gd name="connsiteX5" fmla="*/ 111 w 51900"/>
                <a:gd name="connsiteY5" fmla="*/ 53534 h 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00" h="53533">
                  <a:moveTo>
                    <a:pt x="111" y="53534"/>
                  </a:moveTo>
                  <a:lnTo>
                    <a:pt x="111" y="0"/>
                  </a:lnTo>
                  <a:lnTo>
                    <a:pt x="51901" y="0"/>
                  </a:lnTo>
                  <a:lnTo>
                    <a:pt x="51901" y="53460"/>
                  </a:lnTo>
                  <a:cubicBezTo>
                    <a:pt x="34491" y="53460"/>
                    <a:pt x="17240" y="53460"/>
                    <a:pt x="0" y="53465"/>
                  </a:cubicBezTo>
                  <a:cubicBezTo>
                    <a:pt x="10" y="53476"/>
                    <a:pt x="111" y="53534"/>
                    <a:pt x="111" y="53534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A0DC64A-1331-0F05-E0D6-02D307D86699}"/>
                </a:ext>
              </a:extLst>
            </p:cNvPr>
            <p:cNvSpPr/>
            <p:nvPr/>
          </p:nvSpPr>
          <p:spPr>
            <a:xfrm>
              <a:off x="10074554" y="3733072"/>
              <a:ext cx="212010" cy="52688"/>
            </a:xfrm>
            <a:custGeom>
              <a:avLst/>
              <a:gdLst>
                <a:gd name="connsiteX0" fmla="*/ 0 w 212010"/>
                <a:gd name="connsiteY0" fmla="*/ 0 h 52688"/>
                <a:gd name="connsiteX1" fmla="*/ 212011 w 212010"/>
                <a:gd name="connsiteY1" fmla="*/ 0 h 52688"/>
                <a:gd name="connsiteX2" fmla="*/ 212011 w 212010"/>
                <a:gd name="connsiteY2" fmla="*/ 52688 h 52688"/>
                <a:gd name="connsiteX3" fmla="*/ 0 w 212010"/>
                <a:gd name="connsiteY3" fmla="*/ 52688 h 52688"/>
                <a:gd name="connsiteX4" fmla="*/ 0 w 212010"/>
                <a:gd name="connsiteY4" fmla="*/ 0 h 5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10" h="52688">
                  <a:moveTo>
                    <a:pt x="0" y="0"/>
                  </a:moveTo>
                  <a:lnTo>
                    <a:pt x="212011" y="0"/>
                  </a:lnTo>
                  <a:lnTo>
                    <a:pt x="212011" y="52688"/>
                  </a:lnTo>
                  <a:lnTo>
                    <a:pt x="0" y="526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C7A003F-B016-56EB-C141-04F08B79358F}"/>
                </a:ext>
              </a:extLst>
            </p:cNvPr>
            <p:cNvSpPr/>
            <p:nvPr/>
          </p:nvSpPr>
          <p:spPr>
            <a:xfrm>
              <a:off x="9652208" y="2464722"/>
              <a:ext cx="52138" cy="106105"/>
            </a:xfrm>
            <a:custGeom>
              <a:avLst/>
              <a:gdLst>
                <a:gd name="connsiteX0" fmla="*/ 52128 w 52138"/>
                <a:gd name="connsiteY0" fmla="*/ 106085 h 106105"/>
                <a:gd name="connsiteX1" fmla="*/ 0 w 52138"/>
                <a:gd name="connsiteY1" fmla="*/ 106105 h 106105"/>
                <a:gd name="connsiteX2" fmla="*/ 0 w 52138"/>
                <a:gd name="connsiteY2" fmla="*/ 0 h 106105"/>
                <a:gd name="connsiteX3" fmla="*/ 52139 w 52138"/>
                <a:gd name="connsiteY3" fmla="*/ 0 h 106105"/>
                <a:gd name="connsiteX4" fmla="*/ 52128 w 52138"/>
                <a:gd name="connsiteY4" fmla="*/ 106085 h 10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38" h="106105">
                  <a:moveTo>
                    <a:pt x="52128" y="106085"/>
                  </a:moveTo>
                  <a:cubicBezTo>
                    <a:pt x="34755" y="106092"/>
                    <a:pt x="17378" y="106098"/>
                    <a:pt x="0" y="106105"/>
                  </a:cubicBezTo>
                  <a:lnTo>
                    <a:pt x="0" y="0"/>
                  </a:lnTo>
                  <a:lnTo>
                    <a:pt x="52139" y="0"/>
                  </a:lnTo>
                  <a:cubicBezTo>
                    <a:pt x="52139" y="35362"/>
                    <a:pt x="52133" y="70723"/>
                    <a:pt x="52128" y="106085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7F7139D-1EA7-A902-0B2A-B7D1C17BF345}"/>
                </a:ext>
              </a:extLst>
            </p:cNvPr>
            <p:cNvSpPr/>
            <p:nvPr/>
          </p:nvSpPr>
          <p:spPr>
            <a:xfrm>
              <a:off x="10022310" y="3416256"/>
              <a:ext cx="52201" cy="52244"/>
            </a:xfrm>
            <a:custGeom>
              <a:avLst/>
              <a:gdLst>
                <a:gd name="connsiteX0" fmla="*/ 0 w 52201"/>
                <a:gd name="connsiteY0" fmla="*/ 0 h 52244"/>
                <a:gd name="connsiteX1" fmla="*/ 52202 w 52201"/>
                <a:gd name="connsiteY1" fmla="*/ 0 h 52244"/>
                <a:gd name="connsiteX2" fmla="*/ 52202 w 52201"/>
                <a:gd name="connsiteY2" fmla="*/ 52244 h 52244"/>
                <a:gd name="connsiteX3" fmla="*/ 0 w 52201"/>
                <a:gd name="connsiteY3" fmla="*/ 52244 h 52244"/>
                <a:gd name="connsiteX4" fmla="*/ 0 w 52201"/>
                <a:gd name="connsiteY4" fmla="*/ 0 h 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1" h="52244">
                  <a:moveTo>
                    <a:pt x="0" y="0"/>
                  </a:moveTo>
                  <a:lnTo>
                    <a:pt x="52202" y="0"/>
                  </a:lnTo>
                  <a:lnTo>
                    <a:pt x="52202" y="52244"/>
                  </a:lnTo>
                  <a:lnTo>
                    <a:pt x="0" y="52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DFB406A-CB6A-0317-0E7C-345458C995B5}"/>
                </a:ext>
              </a:extLst>
            </p:cNvPr>
            <p:cNvSpPr/>
            <p:nvPr/>
          </p:nvSpPr>
          <p:spPr>
            <a:xfrm>
              <a:off x="10128003" y="2359134"/>
              <a:ext cx="158186" cy="158122"/>
            </a:xfrm>
            <a:custGeom>
              <a:avLst/>
              <a:gdLst>
                <a:gd name="connsiteX0" fmla="*/ 0 w 158186"/>
                <a:gd name="connsiteY0" fmla="*/ 0 h 158122"/>
                <a:gd name="connsiteX1" fmla="*/ 158186 w 158186"/>
                <a:gd name="connsiteY1" fmla="*/ 0 h 158122"/>
                <a:gd name="connsiteX2" fmla="*/ 158186 w 158186"/>
                <a:gd name="connsiteY2" fmla="*/ 158122 h 158122"/>
                <a:gd name="connsiteX3" fmla="*/ 0 w 158186"/>
                <a:gd name="connsiteY3" fmla="*/ 158122 h 158122"/>
                <a:gd name="connsiteX4" fmla="*/ 0 w 158186"/>
                <a:gd name="connsiteY4" fmla="*/ 0 h 15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6" h="158122">
                  <a:moveTo>
                    <a:pt x="0" y="0"/>
                  </a:moveTo>
                  <a:lnTo>
                    <a:pt x="158186" y="0"/>
                  </a:lnTo>
                  <a:lnTo>
                    <a:pt x="158186" y="158122"/>
                  </a:lnTo>
                  <a:lnTo>
                    <a:pt x="0" y="158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2244C9CE-331F-0C07-2441-6483435AFD3F}"/>
                </a:ext>
              </a:extLst>
            </p:cNvPr>
            <p:cNvSpPr/>
            <p:nvPr/>
          </p:nvSpPr>
          <p:spPr>
            <a:xfrm>
              <a:off x="8965072" y="3522065"/>
              <a:ext cx="158113" cy="158165"/>
            </a:xfrm>
            <a:custGeom>
              <a:avLst/>
              <a:gdLst>
                <a:gd name="connsiteX0" fmla="*/ 0 w 158113"/>
                <a:gd name="connsiteY0" fmla="*/ 158165 h 158165"/>
                <a:gd name="connsiteX1" fmla="*/ 0 w 158113"/>
                <a:gd name="connsiteY1" fmla="*/ 0 h 158165"/>
                <a:gd name="connsiteX2" fmla="*/ 158113 w 158113"/>
                <a:gd name="connsiteY2" fmla="*/ 0 h 158165"/>
                <a:gd name="connsiteX3" fmla="*/ 158113 w 158113"/>
                <a:gd name="connsiteY3" fmla="*/ 158165 h 158165"/>
                <a:gd name="connsiteX4" fmla="*/ 0 w 158113"/>
                <a:gd name="connsiteY4" fmla="*/ 158165 h 15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13" h="158165">
                  <a:moveTo>
                    <a:pt x="0" y="158165"/>
                  </a:moveTo>
                  <a:lnTo>
                    <a:pt x="0" y="0"/>
                  </a:lnTo>
                  <a:lnTo>
                    <a:pt x="158113" y="0"/>
                  </a:lnTo>
                  <a:lnTo>
                    <a:pt x="158113" y="158165"/>
                  </a:lnTo>
                  <a:lnTo>
                    <a:pt x="0" y="15816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E50E490-C6C0-0E36-ABAF-1032FFFE7093}"/>
                </a:ext>
              </a:extLst>
            </p:cNvPr>
            <p:cNvSpPr/>
            <p:nvPr/>
          </p:nvSpPr>
          <p:spPr>
            <a:xfrm>
              <a:off x="8965276" y="2359233"/>
              <a:ext cx="158108" cy="158081"/>
            </a:xfrm>
            <a:custGeom>
              <a:avLst/>
              <a:gdLst>
                <a:gd name="connsiteX0" fmla="*/ 158109 w 158108"/>
                <a:gd name="connsiteY0" fmla="*/ 0 h 158081"/>
                <a:gd name="connsiteX1" fmla="*/ 158109 w 158108"/>
                <a:gd name="connsiteY1" fmla="*/ 158081 h 158081"/>
                <a:gd name="connsiteX2" fmla="*/ 0 w 158108"/>
                <a:gd name="connsiteY2" fmla="*/ 158081 h 158081"/>
                <a:gd name="connsiteX3" fmla="*/ 0 w 158108"/>
                <a:gd name="connsiteY3" fmla="*/ 0 h 158081"/>
                <a:gd name="connsiteX4" fmla="*/ 158109 w 158108"/>
                <a:gd name="connsiteY4" fmla="*/ 0 h 15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8" h="158081">
                  <a:moveTo>
                    <a:pt x="158109" y="0"/>
                  </a:moveTo>
                  <a:lnTo>
                    <a:pt x="158109" y="158081"/>
                  </a:lnTo>
                  <a:lnTo>
                    <a:pt x="0" y="158081"/>
                  </a:lnTo>
                  <a:lnTo>
                    <a:pt x="0" y="0"/>
                  </a:lnTo>
                  <a:lnTo>
                    <a:pt x="15810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040FBF5-B1B1-29CB-8880-9D23423AAC64}"/>
              </a:ext>
            </a:extLst>
          </p:cNvPr>
          <p:cNvGrpSpPr/>
          <p:nvPr/>
        </p:nvGrpSpPr>
        <p:grpSpPr>
          <a:xfrm>
            <a:off x="7964166" y="2178115"/>
            <a:ext cx="2572216" cy="614994"/>
            <a:chOff x="450149" y="3425254"/>
            <a:chExt cx="2572216" cy="614994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4D8017F-C18C-DFD1-1EFC-697B35C9CC00}"/>
                </a:ext>
              </a:extLst>
            </p:cNvPr>
            <p:cNvGrpSpPr/>
            <p:nvPr/>
          </p:nvGrpSpPr>
          <p:grpSpPr>
            <a:xfrm rot="10800000">
              <a:off x="450149" y="3425254"/>
              <a:ext cx="2572216" cy="614994"/>
              <a:chOff x="374290" y="3913946"/>
              <a:chExt cx="2572216" cy="614994"/>
            </a:xfrm>
            <a:effectLst>
              <a:outerShdw blurRad="152400" dist="50800" dir="5400000" algn="t" rotWithShape="0">
                <a:prstClr val="black">
                  <a:alpha val="8260"/>
                </a:prstClr>
              </a:outerShdw>
            </a:effectLst>
          </p:grpSpPr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5046214E-EDAB-7D94-A102-E864C0E0465C}"/>
                  </a:ext>
                </a:extLst>
              </p:cNvPr>
              <p:cNvSpPr/>
              <p:nvPr/>
            </p:nvSpPr>
            <p:spPr>
              <a:xfrm>
                <a:off x="374290" y="4030591"/>
                <a:ext cx="2572216" cy="498349"/>
              </a:xfrm>
              <a:prstGeom prst="roundRect">
                <a:avLst>
                  <a:gd name="adj" fmla="val 27880"/>
                </a:avLst>
              </a:prstGeom>
              <a:solidFill>
                <a:srgbClr val="2A35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riangle 241">
                <a:extLst>
                  <a:ext uri="{FF2B5EF4-FFF2-40B4-BE49-F238E27FC236}">
                    <a16:creationId xmlns:a16="http://schemas.microsoft.com/office/drawing/2014/main" id="{CC5958A8-9CE1-1F96-8BD6-CD1F1BB79130}"/>
                  </a:ext>
                </a:extLst>
              </p:cNvPr>
              <p:cNvSpPr/>
              <p:nvPr/>
            </p:nvSpPr>
            <p:spPr>
              <a:xfrm>
                <a:off x="1528477" y="3913946"/>
                <a:ext cx="263842" cy="124586"/>
              </a:xfrm>
              <a:prstGeom prst="triangle">
                <a:avLst/>
              </a:prstGeom>
              <a:solidFill>
                <a:srgbClr val="2A35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9238AE8-B6EC-0B9B-FBD2-2C577A640F93}"/>
                </a:ext>
              </a:extLst>
            </p:cNvPr>
            <p:cNvSpPr txBox="1"/>
            <p:nvPr/>
          </p:nvSpPr>
          <p:spPr>
            <a:xfrm>
              <a:off x="450149" y="3478100"/>
              <a:ext cx="2572216" cy="3575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err="1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Orchestry’s</a:t>
              </a:r>
              <a:r>
                <a:rPr lang="en-US" sz="160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next webinar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AC0C0B-DC0C-A17C-7EE4-696EB7410D98}"/>
              </a:ext>
            </a:extLst>
          </p:cNvPr>
          <p:cNvGrpSpPr/>
          <p:nvPr/>
        </p:nvGrpSpPr>
        <p:grpSpPr>
          <a:xfrm>
            <a:off x="865581" y="1827490"/>
            <a:ext cx="5535360" cy="2597261"/>
            <a:chOff x="1227981" y="1795406"/>
            <a:chExt cx="5535360" cy="25972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515B97-697B-465E-A4F1-42C3D2BE3B83}"/>
                </a:ext>
              </a:extLst>
            </p:cNvPr>
            <p:cNvSpPr txBox="1"/>
            <p:nvPr/>
          </p:nvSpPr>
          <p:spPr>
            <a:xfrm>
              <a:off x="1227981" y="2935788"/>
              <a:ext cx="5535360" cy="493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#</a:t>
              </a:r>
              <a:r>
                <a:rPr kumimoji="0" lang="en-US" sz="2000" u="none" strike="noStrike" kern="1200" cap="none" spc="0" normalizeH="0" baseline="0" noProof="0" err="1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Orchestry</a:t>
              </a:r>
              <a:r>
                <a:rPr kumimoji="0" lang="en-US" sz="2000" u="none" strike="noStrike" kern="1200" cap="none" spc="0" normalizeH="0" baseline="0" noProof="0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 #</a:t>
              </a:r>
              <a:r>
                <a:rPr kumimoji="0" lang="en-US" sz="2000" u="none" strike="noStrike" kern="1200" cap="none" spc="0" normalizeH="0" baseline="0" noProof="0" err="1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WorkMadeSimple</a:t>
              </a:r>
              <a:endPara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3F76E6-F8EB-7C86-4A47-C062B1014FAD}"/>
                </a:ext>
              </a:extLst>
            </p:cNvPr>
            <p:cNvSpPr txBox="1"/>
            <p:nvPr/>
          </p:nvSpPr>
          <p:spPr>
            <a:xfrm>
              <a:off x="1227981" y="1795406"/>
              <a:ext cx="5535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rgbClr val="2A35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Thank You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32EF5A-6D1F-567F-31AC-CCAA6FE67F76}"/>
                </a:ext>
              </a:extLst>
            </p:cNvPr>
            <p:cNvGrpSpPr/>
            <p:nvPr/>
          </p:nvGrpSpPr>
          <p:grpSpPr>
            <a:xfrm>
              <a:off x="1227981" y="3855335"/>
              <a:ext cx="5535360" cy="537332"/>
              <a:chOff x="734499" y="4921528"/>
              <a:chExt cx="5535360" cy="537332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2FA4B6B-A0FF-16DF-D5C8-706768D7E3EE}"/>
                  </a:ext>
                </a:extLst>
              </p:cNvPr>
              <p:cNvSpPr/>
              <p:nvPr/>
            </p:nvSpPr>
            <p:spPr>
              <a:xfrm>
                <a:off x="734499" y="4921528"/>
                <a:ext cx="2302433" cy="537332"/>
              </a:xfrm>
              <a:prstGeom prst="roundRect">
                <a:avLst>
                  <a:gd name="adj" fmla="val 50000"/>
                </a:avLst>
              </a:prstGeom>
              <a:solidFill>
                <a:srgbClr val="10E666"/>
              </a:solidFill>
              <a:ln w="19050">
                <a:solidFill>
                  <a:srgbClr val="10E666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72000" rtlCol="0" anchor="ctr"/>
              <a:lstStyle/>
              <a:p>
                <a:pPr algn="ctr"/>
                <a:r>
                  <a:rPr lang="en-US" sz="1600" b="1">
                    <a:solidFill>
                      <a:srgbClr val="2A353C"/>
                    </a:solidFill>
                    <a:latin typeface="Lato Semibold"/>
                    <a:ea typeface="Lato Semibold"/>
                    <a:cs typeface="Lato Semibold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orchestry.com  →</a:t>
                </a:r>
                <a:endParaRPr lang="en-US" sz="1600" b="1">
                  <a:solidFill>
                    <a:srgbClr val="2A353C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B4CB83-02DE-0606-4D2B-1EE0C4168730}"/>
                  </a:ext>
                </a:extLst>
              </p:cNvPr>
              <p:cNvGrpSpPr/>
              <p:nvPr/>
            </p:nvGrpSpPr>
            <p:grpSpPr>
              <a:xfrm>
                <a:off x="3276441" y="4921528"/>
                <a:ext cx="2993418" cy="537332"/>
                <a:chOff x="899395" y="5457476"/>
                <a:chExt cx="3372801" cy="605433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5C1D8DC8-B562-CE80-B747-7D58B12A2D7C}"/>
                    </a:ext>
                  </a:extLst>
                </p:cNvPr>
                <p:cNvSpPr/>
                <p:nvPr/>
              </p:nvSpPr>
              <p:spPr>
                <a:xfrm>
                  <a:off x="899395" y="5457476"/>
                  <a:ext cx="3372801" cy="605433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10E666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72000" rtlCol="0" anchor="ctr"/>
                <a:lstStyle/>
                <a:p>
                  <a:pPr algn="ctr"/>
                  <a:r>
                    <a:rPr lang="en-US" sz="1600" b="1">
                      <a:solidFill>
                        <a:srgbClr val="2A353C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      </a:t>
                  </a:r>
                  <a:r>
                    <a:rPr lang="en-US" sz="1600" b="1" err="1">
                      <a:solidFill>
                        <a:srgbClr val="2A353C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hello@orchestry.com</a:t>
                  </a:r>
                  <a:endParaRPr lang="en-US" sz="1600" b="1">
                    <a:solidFill>
                      <a:srgbClr val="2A353C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</p:txBody>
            </p:sp>
            <p:sp>
              <p:nvSpPr>
                <p:cNvPr id="8" name="Graphic 88" descr="Envelope outline">
                  <a:extLst>
                    <a:ext uri="{FF2B5EF4-FFF2-40B4-BE49-F238E27FC236}">
                      <a16:creationId xmlns:a16="http://schemas.microsoft.com/office/drawing/2014/main" id="{A3086331-6CD8-B6EC-EE88-92F4B2118195}"/>
                    </a:ext>
                  </a:extLst>
                </p:cNvPr>
                <p:cNvSpPr/>
                <p:nvPr/>
              </p:nvSpPr>
              <p:spPr>
                <a:xfrm>
                  <a:off x="1312158" y="5661860"/>
                  <a:ext cx="276785" cy="196663"/>
                </a:xfrm>
                <a:custGeom>
                  <a:avLst/>
                  <a:gdLst>
                    <a:gd name="connsiteX0" fmla="*/ 0 w 723900"/>
                    <a:gd name="connsiteY0" fmla="*/ 0 h 514350"/>
                    <a:gd name="connsiteX1" fmla="*/ 0 w 723900"/>
                    <a:gd name="connsiteY1" fmla="*/ 514350 h 514350"/>
                    <a:gd name="connsiteX2" fmla="*/ 723900 w 723900"/>
                    <a:gd name="connsiteY2" fmla="*/ 514350 h 514350"/>
                    <a:gd name="connsiteX3" fmla="*/ 723900 w 723900"/>
                    <a:gd name="connsiteY3" fmla="*/ 0 h 514350"/>
                    <a:gd name="connsiteX4" fmla="*/ 382162 w 723900"/>
                    <a:gd name="connsiteY4" fmla="*/ 328270 h 514350"/>
                    <a:gd name="connsiteX5" fmla="*/ 341738 w 723900"/>
                    <a:gd name="connsiteY5" fmla="*/ 328270 h 514350"/>
                    <a:gd name="connsiteX6" fmla="*/ 32680 w 723900"/>
                    <a:gd name="connsiteY6" fmla="*/ 19212 h 514350"/>
                    <a:gd name="connsiteX7" fmla="*/ 32681 w 723900"/>
                    <a:gd name="connsiteY7" fmla="*/ 19078 h 514350"/>
                    <a:gd name="connsiteX8" fmla="*/ 32747 w 723900"/>
                    <a:gd name="connsiteY8" fmla="*/ 19050 h 514350"/>
                    <a:gd name="connsiteX9" fmla="*/ 691153 w 723900"/>
                    <a:gd name="connsiteY9" fmla="*/ 19050 h 514350"/>
                    <a:gd name="connsiteX10" fmla="*/ 691247 w 723900"/>
                    <a:gd name="connsiteY10" fmla="*/ 19146 h 514350"/>
                    <a:gd name="connsiteX11" fmla="*/ 691220 w 723900"/>
                    <a:gd name="connsiteY11" fmla="*/ 19212 h 514350"/>
                    <a:gd name="connsiteX12" fmla="*/ 243707 w 723900"/>
                    <a:gd name="connsiteY12" fmla="*/ 257175 h 514350"/>
                    <a:gd name="connsiteX13" fmla="*/ 19212 w 723900"/>
                    <a:gd name="connsiteY13" fmla="*/ 481670 h 514350"/>
                    <a:gd name="connsiteX14" fmla="*/ 19078 w 723900"/>
                    <a:gd name="connsiteY14" fmla="*/ 481669 h 514350"/>
                    <a:gd name="connsiteX15" fmla="*/ 19050 w 723900"/>
                    <a:gd name="connsiteY15" fmla="*/ 481603 h 514350"/>
                    <a:gd name="connsiteX16" fmla="*/ 19050 w 723900"/>
                    <a:gd name="connsiteY16" fmla="*/ 32747 h 514350"/>
                    <a:gd name="connsiteX17" fmla="*/ 19146 w 723900"/>
                    <a:gd name="connsiteY17" fmla="*/ 32653 h 514350"/>
                    <a:gd name="connsiteX18" fmla="*/ 19212 w 723900"/>
                    <a:gd name="connsiteY18" fmla="*/ 32680 h 514350"/>
                    <a:gd name="connsiteX19" fmla="*/ 257175 w 723900"/>
                    <a:gd name="connsiteY19" fmla="*/ 270643 h 514350"/>
                    <a:gd name="connsiteX20" fmla="*/ 328270 w 723900"/>
                    <a:gd name="connsiteY20" fmla="*/ 341738 h 514350"/>
                    <a:gd name="connsiteX21" fmla="*/ 395622 w 723900"/>
                    <a:gd name="connsiteY21" fmla="*/ 341747 h 514350"/>
                    <a:gd name="connsiteX22" fmla="*/ 395630 w 723900"/>
                    <a:gd name="connsiteY22" fmla="*/ 341738 h 514350"/>
                    <a:gd name="connsiteX23" fmla="*/ 466725 w 723900"/>
                    <a:gd name="connsiteY23" fmla="*/ 270643 h 514350"/>
                    <a:gd name="connsiteX24" fmla="*/ 691220 w 723900"/>
                    <a:gd name="connsiteY24" fmla="*/ 495138 h 514350"/>
                    <a:gd name="connsiteX25" fmla="*/ 691219 w 723900"/>
                    <a:gd name="connsiteY25" fmla="*/ 495272 h 514350"/>
                    <a:gd name="connsiteX26" fmla="*/ 691153 w 723900"/>
                    <a:gd name="connsiteY26" fmla="*/ 495300 h 514350"/>
                    <a:gd name="connsiteX27" fmla="*/ 32747 w 723900"/>
                    <a:gd name="connsiteY27" fmla="*/ 495300 h 514350"/>
                    <a:gd name="connsiteX28" fmla="*/ 32653 w 723900"/>
                    <a:gd name="connsiteY28" fmla="*/ 495204 h 514350"/>
                    <a:gd name="connsiteX29" fmla="*/ 32680 w 723900"/>
                    <a:gd name="connsiteY29" fmla="*/ 495138 h 514350"/>
                    <a:gd name="connsiteX30" fmla="*/ 480193 w 723900"/>
                    <a:gd name="connsiteY30" fmla="*/ 257175 h 514350"/>
                    <a:gd name="connsiteX31" fmla="*/ 704688 w 723900"/>
                    <a:gd name="connsiteY31" fmla="*/ 32680 h 514350"/>
                    <a:gd name="connsiteX32" fmla="*/ 704822 w 723900"/>
                    <a:gd name="connsiteY32" fmla="*/ 32681 h 514350"/>
                    <a:gd name="connsiteX33" fmla="*/ 704850 w 723900"/>
                    <a:gd name="connsiteY33" fmla="*/ 32747 h 514350"/>
                    <a:gd name="connsiteX34" fmla="*/ 704850 w 723900"/>
                    <a:gd name="connsiteY34" fmla="*/ 481603 h 514350"/>
                    <a:gd name="connsiteX35" fmla="*/ 704754 w 723900"/>
                    <a:gd name="connsiteY35" fmla="*/ 481697 h 514350"/>
                    <a:gd name="connsiteX36" fmla="*/ 704688 w 723900"/>
                    <a:gd name="connsiteY36" fmla="*/ 48167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3900" h="514350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723900" y="514350"/>
                      </a:lnTo>
                      <a:lnTo>
                        <a:pt x="723900" y="0"/>
                      </a:lnTo>
                      <a:close/>
                      <a:moveTo>
                        <a:pt x="382162" y="328270"/>
                      </a:moveTo>
                      <a:cubicBezTo>
                        <a:pt x="370980" y="339385"/>
                        <a:pt x="352920" y="339385"/>
                        <a:pt x="341738" y="328270"/>
                      </a:cubicBezTo>
                      <a:lnTo>
                        <a:pt x="32680" y="19212"/>
                      </a:lnTo>
                      <a:cubicBezTo>
                        <a:pt x="32643" y="19175"/>
                        <a:pt x="32644" y="19114"/>
                        <a:pt x="32681" y="19078"/>
                      </a:cubicBezTo>
                      <a:cubicBezTo>
                        <a:pt x="32699" y="19060"/>
                        <a:pt x="32722" y="19050"/>
                        <a:pt x="32747" y="19050"/>
                      </a:cubicBezTo>
                      <a:lnTo>
                        <a:pt x="691153" y="19050"/>
                      </a:lnTo>
                      <a:cubicBezTo>
                        <a:pt x="691205" y="19051"/>
                        <a:pt x="691247" y="19094"/>
                        <a:pt x="691247" y="19146"/>
                      </a:cubicBezTo>
                      <a:cubicBezTo>
                        <a:pt x="691246" y="19171"/>
                        <a:pt x="691237" y="19195"/>
                        <a:pt x="691220" y="19212"/>
                      </a:cubicBezTo>
                      <a:close/>
                      <a:moveTo>
                        <a:pt x="243707" y="257175"/>
                      </a:moveTo>
                      <a:lnTo>
                        <a:pt x="19212" y="481670"/>
                      </a:lnTo>
                      <a:cubicBezTo>
                        <a:pt x="19175" y="481707"/>
                        <a:pt x="19114" y="481706"/>
                        <a:pt x="19078" y="481669"/>
                      </a:cubicBezTo>
                      <a:cubicBezTo>
                        <a:pt x="19060" y="481651"/>
                        <a:pt x="19050" y="481628"/>
                        <a:pt x="19050" y="481603"/>
                      </a:cubicBezTo>
                      <a:lnTo>
                        <a:pt x="19050" y="32747"/>
                      </a:lnTo>
                      <a:cubicBezTo>
                        <a:pt x="19051" y="32695"/>
                        <a:pt x="19094" y="32653"/>
                        <a:pt x="19146" y="32653"/>
                      </a:cubicBezTo>
                      <a:cubicBezTo>
                        <a:pt x="19171" y="32654"/>
                        <a:pt x="19195" y="32663"/>
                        <a:pt x="19212" y="32680"/>
                      </a:cubicBezTo>
                      <a:close/>
                      <a:moveTo>
                        <a:pt x="257175" y="270643"/>
                      </a:moveTo>
                      <a:lnTo>
                        <a:pt x="328270" y="341738"/>
                      </a:lnTo>
                      <a:cubicBezTo>
                        <a:pt x="346866" y="360339"/>
                        <a:pt x="377020" y="360343"/>
                        <a:pt x="395622" y="341747"/>
                      </a:cubicBezTo>
                      <a:cubicBezTo>
                        <a:pt x="395625" y="341744"/>
                        <a:pt x="395628" y="341741"/>
                        <a:pt x="395630" y="341738"/>
                      </a:cubicBezTo>
                      <a:lnTo>
                        <a:pt x="466725" y="270643"/>
                      </a:lnTo>
                      <a:lnTo>
                        <a:pt x="691220" y="495138"/>
                      </a:lnTo>
                      <a:cubicBezTo>
                        <a:pt x="691257" y="495175"/>
                        <a:pt x="691256" y="495236"/>
                        <a:pt x="691219" y="495272"/>
                      </a:cubicBezTo>
                      <a:cubicBezTo>
                        <a:pt x="691201" y="495290"/>
                        <a:pt x="691178" y="495300"/>
                        <a:pt x="691153" y="495300"/>
                      </a:cubicBezTo>
                      <a:lnTo>
                        <a:pt x="32747" y="495300"/>
                      </a:lnTo>
                      <a:cubicBezTo>
                        <a:pt x="32695" y="495299"/>
                        <a:pt x="32653" y="495256"/>
                        <a:pt x="32653" y="495204"/>
                      </a:cubicBezTo>
                      <a:cubicBezTo>
                        <a:pt x="32654" y="495179"/>
                        <a:pt x="32663" y="495155"/>
                        <a:pt x="32680" y="495138"/>
                      </a:cubicBezTo>
                      <a:close/>
                      <a:moveTo>
                        <a:pt x="480193" y="257175"/>
                      </a:moveTo>
                      <a:lnTo>
                        <a:pt x="704688" y="32680"/>
                      </a:lnTo>
                      <a:cubicBezTo>
                        <a:pt x="704725" y="32643"/>
                        <a:pt x="704786" y="32644"/>
                        <a:pt x="704822" y="32681"/>
                      </a:cubicBezTo>
                      <a:cubicBezTo>
                        <a:pt x="704840" y="32699"/>
                        <a:pt x="704850" y="32722"/>
                        <a:pt x="704850" y="32747"/>
                      </a:cubicBezTo>
                      <a:lnTo>
                        <a:pt x="704850" y="481603"/>
                      </a:lnTo>
                      <a:cubicBezTo>
                        <a:pt x="704849" y="481655"/>
                        <a:pt x="704806" y="481697"/>
                        <a:pt x="704754" y="481697"/>
                      </a:cubicBezTo>
                      <a:cubicBezTo>
                        <a:pt x="704729" y="481696"/>
                        <a:pt x="704705" y="481687"/>
                        <a:pt x="704688" y="481670"/>
                      </a:cubicBezTo>
                      <a:close/>
                    </a:path>
                  </a:pathLst>
                </a:custGeom>
                <a:solidFill>
                  <a:srgbClr val="2A353C"/>
                </a:solidFill>
                <a:ln w="15875" cap="flat">
                  <a:solidFill>
                    <a:srgbClr val="2A353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57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3.95833E-6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28940-8946-60E4-C6DE-AD2B6548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9" y="1529752"/>
            <a:ext cx="11735802" cy="379849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B85600-9C2D-E812-60E6-FA59CE8CC107}"/>
              </a:ext>
            </a:extLst>
          </p:cNvPr>
          <p:cNvGrpSpPr/>
          <p:nvPr/>
        </p:nvGrpSpPr>
        <p:grpSpPr>
          <a:xfrm>
            <a:off x="4411076" y="6551507"/>
            <a:ext cx="3369849" cy="215444"/>
            <a:chOff x="1184306" y="12569617"/>
            <a:chExt cx="6739698" cy="430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A2B02E-F771-1384-BEBB-E86ABD37E7CE}"/>
                </a:ext>
              </a:extLst>
            </p:cNvPr>
            <p:cNvSpPr txBox="1"/>
            <p:nvPr/>
          </p:nvSpPr>
          <p:spPr>
            <a:xfrm>
              <a:off x="3279322" y="12569617"/>
              <a:ext cx="46446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WHAT IS A GUEST REQUEST?</a:t>
              </a:r>
            </a:p>
          </p:txBody>
        </p:sp>
        <p:grpSp>
          <p:nvGrpSpPr>
            <p:cNvPr id="7" name="Graphic 33">
              <a:extLst>
                <a:ext uri="{FF2B5EF4-FFF2-40B4-BE49-F238E27FC236}">
                  <a16:creationId xmlns:a16="http://schemas.microsoft.com/office/drawing/2014/main" id="{4F54E654-33D6-539E-E611-471B2038C4EF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62C191E9-F0FE-9A69-BE65-05C586F16CC1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860AADC4-08CE-6027-BFDA-13107A9C7D7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3E8C4378-5BD7-AB4B-99BA-CD483F934FB8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F02E272D-F8B2-D8B4-B4B7-C86C12BEF2CA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BB418E01-208C-31FE-BD90-AD776F215D70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31007AB4-EA41-FBE9-CC26-0C943306B6E1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B1125888-94A5-2F13-35A0-2E02AA8DD12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30">
                <a:extLst>
                  <a:ext uri="{FF2B5EF4-FFF2-40B4-BE49-F238E27FC236}">
                    <a16:creationId xmlns:a16="http://schemas.microsoft.com/office/drawing/2014/main" id="{B7F241F4-7A41-E31C-5009-B4C21DF02331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31">
                <a:extLst>
                  <a:ext uri="{FF2B5EF4-FFF2-40B4-BE49-F238E27FC236}">
                    <a16:creationId xmlns:a16="http://schemas.microsoft.com/office/drawing/2014/main" id="{9C38CCC0-2B3B-B127-704E-FA063FDE6F8B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8551F83A-25C6-40E2-1BE4-BA4D8761831D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AAF3B0-EB2F-3402-E750-3347E439C659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184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F91E961-7894-9E7D-F327-F4E35BE57353}"/>
              </a:ext>
            </a:extLst>
          </p:cNvPr>
          <p:cNvSpPr txBox="1"/>
          <p:nvPr/>
        </p:nvSpPr>
        <p:spPr>
          <a:xfrm>
            <a:off x="2947890" y="3651360"/>
            <a:ext cx="6296219" cy="114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defRPr/>
            </a:pPr>
            <a:r>
              <a:rPr lang="en-US" sz="3000" dirty="0">
                <a:ea typeface="Lato" panose="020F0502020204030203" pitchFamily="34" charset="0"/>
                <a:cs typeface="Lato" panose="020F0502020204030203" pitchFamily="34" charset="0"/>
              </a:rPr>
              <a:t>Group members and other guests cannot submit requests.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741DD-78D5-9B13-2B24-C9294873E74E}"/>
              </a:ext>
            </a:extLst>
          </p:cNvPr>
          <p:cNvSpPr txBox="1"/>
          <p:nvPr/>
        </p:nvSpPr>
        <p:spPr>
          <a:xfrm>
            <a:off x="2811112" y="2264827"/>
            <a:ext cx="6569774" cy="138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Only Workspace Owners Can Submit Guest Requests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F91E961-7894-9E7D-F327-F4E35BE57353}"/>
              </a:ext>
            </a:extLst>
          </p:cNvPr>
          <p:cNvSpPr txBox="1"/>
          <p:nvPr/>
        </p:nvSpPr>
        <p:spPr>
          <a:xfrm>
            <a:off x="2098452" y="3551331"/>
            <a:ext cx="7995095" cy="116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 defTabSz="457178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Adding a guest to an EXISTING workspace</a:t>
            </a:r>
          </a:p>
          <a:p>
            <a:pPr marL="457200" indent="-457200" algn="ctr" defTabSz="457178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Adding a guest when requesting a NEW workspace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741DD-78D5-9B13-2B24-C9294873E74E}"/>
              </a:ext>
            </a:extLst>
          </p:cNvPr>
          <p:cNvSpPr txBox="1"/>
          <p:nvPr/>
        </p:nvSpPr>
        <p:spPr>
          <a:xfrm>
            <a:off x="2386964" y="2001379"/>
            <a:ext cx="7418070" cy="138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There Are Two Key Scenarios For Adding Guests: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6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5091049" y="1859373"/>
            <a:ext cx="415793" cy="414282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9491507" y="1824267"/>
            <a:ext cx="676943" cy="1672455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2619516" y="3929764"/>
            <a:ext cx="991062" cy="98746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2050737" y="2579272"/>
            <a:ext cx="8090528" cy="169946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2822804"/>
              <a:ext cx="6922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Do I Add Guests to Existing </a:t>
              </a: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Teams</a:t>
              </a:r>
              <a:r>
                <a:rPr kumimoji="0" lang="en-CA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Workspaces?</a:t>
              </a:r>
              <a:endParaRPr kumimoji="0" lang="id-ID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7244366" y="4836937"/>
            <a:ext cx="773269" cy="773319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2112071" y="1906404"/>
            <a:ext cx="850596" cy="850651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8505359" y="4019623"/>
            <a:ext cx="2204685" cy="84671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15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F91E961-7894-9E7D-F327-F4E35BE57353}"/>
              </a:ext>
            </a:extLst>
          </p:cNvPr>
          <p:cNvSpPr txBox="1"/>
          <p:nvPr/>
        </p:nvSpPr>
        <p:spPr>
          <a:xfrm>
            <a:off x="2947890" y="3651360"/>
            <a:ext cx="6296219" cy="114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78">
              <a:lnSpc>
                <a:spcPct val="120000"/>
              </a:lnSpc>
              <a:spcBef>
                <a:spcPts val="1800"/>
              </a:spcBef>
              <a:buClr>
                <a:schemeClr val="accent1"/>
              </a:buClr>
              <a:defRPr/>
            </a:pPr>
            <a:r>
              <a:rPr lang="en-US" sz="3000" dirty="0">
                <a:ea typeface="Lato" panose="020F0502020204030203" pitchFamily="34" charset="0"/>
                <a:cs typeface="Lato" panose="020F0502020204030203" pitchFamily="34" charset="0"/>
              </a:rPr>
              <a:t>Group members and other guests cannot submit requests.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741DD-78D5-9B13-2B24-C9294873E74E}"/>
              </a:ext>
            </a:extLst>
          </p:cNvPr>
          <p:cNvSpPr txBox="1"/>
          <p:nvPr/>
        </p:nvSpPr>
        <p:spPr>
          <a:xfrm>
            <a:off x="2811112" y="2264827"/>
            <a:ext cx="6569774" cy="138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7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Only Workspace Owners Can Submit Guest Requests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8DDAC9-B6B5-18D6-8378-C756C2290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5" y="114741"/>
            <a:ext cx="11069590" cy="6265806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1"/>
            <a:ext cx="5993266" cy="217240"/>
            <a:chOff x="1184306" y="12617125"/>
            <a:chExt cx="11986531" cy="4344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36210" y="12620717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96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7406E4-26BE-2473-E667-44E058CA2648}"/>
              </a:ext>
            </a:extLst>
          </p:cNvPr>
          <p:cNvGrpSpPr/>
          <p:nvPr/>
        </p:nvGrpSpPr>
        <p:grpSpPr>
          <a:xfrm>
            <a:off x="3088589" y="6514300"/>
            <a:ext cx="6014822" cy="228959"/>
            <a:chOff x="1184306" y="12617125"/>
            <a:chExt cx="12029643" cy="4579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A161F-4D63-8886-6140-C0310CF03E54}"/>
                </a:ext>
              </a:extLst>
            </p:cNvPr>
            <p:cNvSpPr txBox="1"/>
            <p:nvPr/>
          </p:nvSpPr>
          <p:spPr>
            <a:xfrm>
              <a:off x="3279322" y="12644155"/>
              <a:ext cx="993462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5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6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7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8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spc="15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HOW TO ADD GUESTS INTO EXISTING WORKSPACE - MICROSOFT TEAMS</a:t>
              </a:r>
            </a:p>
          </p:txBody>
        </p:sp>
        <p:grpSp>
          <p:nvGrpSpPr>
            <p:cNvPr id="11" name="Graphic 33">
              <a:extLst>
                <a:ext uri="{FF2B5EF4-FFF2-40B4-BE49-F238E27FC236}">
                  <a16:creationId xmlns:a16="http://schemas.microsoft.com/office/drawing/2014/main" id="{52C363E8-0C61-59AE-D69C-F6852839E018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7E7FEDBB-64F9-E8A0-759E-DD5D3EF7AE55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D27AC27A-F0F1-F04A-956E-5779103EE6D3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B07D02BA-0291-7361-A75A-9C27447FFA2E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2158E2AC-E3BA-2BEE-80EE-02EEFC7024C4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CC184B00-81FE-3015-8574-D72D9A61BA6B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9658EFC-7292-5283-5D47-86BCB2FFF05E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21416C67-B28A-7A5A-1825-52409714F265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EA2B590B-6BE9-1670-A7FA-F6F4AA888EB3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1D2665CA-9BF5-5F87-AC02-59E51B16C3C6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14A28FD9-A866-4214-168E-AE6252AA7BD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65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96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27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58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89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20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51" algn="l" defTabSz="9142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3FF90-1A8B-9DA4-292C-F82602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F601FA-FCBB-6887-3DD0-1E85E338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66" y="77472"/>
            <a:ext cx="11205467" cy="630307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69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Title Slides">
  <a:themeElements>
    <a:clrScheme name="Orchestry Brand Palette">
      <a:dk1>
        <a:srgbClr val="2A343C"/>
      </a:dk1>
      <a:lt1>
        <a:srgbClr val="FFFFFF"/>
      </a:lt1>
      <a:dk2>
        <a:srgbClr val="71787F"/>
      </a:dk2>
      <a:lt2>
        <a:srgbClr val="F7F7F7"/>
      </a:lt2>
      <a:accent1>
        <a:srgbClr val="007988"/>
      </a:accent1>
      <a:accent2>
        <a:srgbClr val="00A298"/>
      </a:accent2>
      <a:accent3>
        <a:srgbClr val="10E566"/>
      </a:accent3>
      <a:accent4>
        <a:srgbClr val="00616E"/>
      </a:accent4>
      <a:accent5>
        <a:srgbClr val="BFF3D5"/>
      </a:accent5>
      <a:accent6>
        <a:srgbClr val="C7E0E3"/>
      </a:accent6>
      <a:hlink>
        <a:srgbClr val="0563C1"/>
      </a:hlink>
      <a:folHlink>
        <a:srgbClr val="8173B9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chestry - Powerpoint Template - Light Mode v2.1" id="{58F4C30A-C28A-8645-B018-0735748CCAAD}" vid="{6F9FD07E-0DDB-6F45-8C34-842AE85BEBDF}"/>
    </a:ext>
  </a:extLst>
</a:theme>
</file>

<file path=ppt/theme/theme2.xml><?xml version="1.0" encoding="utf-8"?>
<a:theme xmlns:a="http://schemas.openxmlformats.org/drawingml/2006/main" name="Office Theme">
  <a:themeElements>
    <a:clrScheme name="Orchestry Brand Palette">
      <a:dk1>
        <a:srgbClr val="2A343C"/>
      </a:dk1>
      <a:lt1>
        <a:srgbClr val="FFFFFF"/>
      </a:lt1>
      <a:dk2>
        <a:srgbClr val="71787F"/>
      </a:dk2>
      <a:lt2>
        <a:srgbClr val="F7F7F7"/>
      </a:lt2>
      <a:accent1>
        <a:srgbClr val="10E566"/>
      </a:accent1>
      <a:accent2>
        <a:srgbClr val="00A298"/>
      </a:accent2>
      <a:accent3>
        <a:srgbClr val="007988"/>
      </a:accent3>
      <a:accent4>
        <a:srgbClr val="00616E"/>
      </a:accent4>
      <a:accent5>
        <a:srgbClr val="BFF3D5"/>
      </a:accent5>
      <a:accent6>
        <a:srgbClr val="C7E0E3"/>
      </a:accent6>
      <a:hlink>
        <a:srgbClr val="0563C1"/>
      </a:hlink>
      <a:folHlink>
        <a:srgbClr val="8173B9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0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1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2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3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4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5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6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7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8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19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2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3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4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5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6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7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8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9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471</Words>
  <Application>Microsoft Office PowerPoint</Application>
  <PresentationFormat>Widescreen</PresentationFormat>
  <Paragraphs>72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Lato</vt:lpstr>
      <vt:lpstr>Lato Medium</vt:lpstr>
      <vt:lpstr>Lato Semibold</vt:lpstr>
      <vt:lpstr>Source Sans Pro Light</vt:lpstr>
      <vt:lpstr>Title Slides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Henry</dc:creator>
  <cp:lastModifiedBy>Alex Henry</cp:lastModifiedBy>
  <cp:revision>2</cp:revision>
  <dcterms:created xsi:type="dcterms:W3CDTF">2024-08-26T20:55:33Z</dcterms:created>
  <dcterms:modified xsi:type="dcterms:W3CDTF">2024-08-30T15:32:16Z</dcterms:modified>
</cp:coreProperties>
</file>